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8" r:id="rId2"/>
    <p:sldId id="265" r:id="rId3"/>
    <p:sldId id="259" r:id="rId4"/>
    <p:sldId id="278" r:id="rId5"/>
    <p:sldId id="279" r:id="rId6"/>
    <p:sldId id="280" r:id="rId7"/>
    <p:sldId id="282" r:id="rId8"/>
    <p:sldId id="283" r:id="rId9"/>
    <p:sldId id="284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4" autoAdjust="0"/>
    <p:restoredTop sz="94660"/>
  </p:normalViewPr>
  <p:slideViewPr>
    <p:cSldViewPr snapToGrid="0">
      <p:cViewPr varScale="1">
        <p:scale>
          <a:sx n="56" d="100"/>
          <a:sy n="56" d="100"/>
        </p:scale>
        <p:origin x="44" y="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110400-0717-4EFD-8B48-A420AEE0252E}" type="datetimeFigureOut">
              <a:rPr kumimoji="1" lang="ja-JP" altLang="en-US" smtClean="0"/>
              <a:t>2021/10/2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5E38C1-AFC7-4605-B6C8-0E12A2FD90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4700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 flipV="1">
            <a:off x="0" y="3437468"/>
            <a:ext cx="12192000" cy="342053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l"/>
            <a:endParaRPr kumimoji="1" lang="ja-JP" alt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91643" y="3437467"/>
            <a:ext cx="8985956" cy="1935163"/>
          </a:xfrm>
        </p:spPr>
        <p:txBody>
          <a:bodyPr anchor="ctr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91643" y="5638800"/>
            <a:ext cx="8376357" cy="101414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88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13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5401"/>
            <a:ext cx="10515600" cy="50037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29697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11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2873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9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 userDrawn="1"/>
        </p:nvSpPr>
        <p:spPr>
          <a:xfrm>
            <a:off x="0" y="767443"/>
            <a:ext cx="12192000" cy="5655551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10202238" y="-12445"/>
            <a:ext cx="1989763" cy="763559"/>
          </a:xfrm>
          <a:prstGeom prst="rect">
            <a:avLst/>
          </a:prstGeom>
          <a:solidFill>
            <a:schemeClr val="bg1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投影限り</a:t>
            </a:r>
          </a:p>
        </p:txBody>
      </p:sp>
    </p:spTree>
    <p:extLst>
      <p:ext uri="{BB962C8B-B14F-4D97-AF65-F5344CB8AC3E}">
        <p14:creationId xmlns:p14="http://schemas.microsoft.com/office/powerpoint/2010/main" val="310260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0" y="4847347"/>
            <a:ext cx="12192000" cy="730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10397447" y="6000108"/>
            <a:ext cx="1794553" cy="8578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40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End</a:t>
            </a:r>
            <a:endParaRPr kumimoji="1" lang="ja-JP" altLang="en-US" sz="4400" dirty="0">
              <a:solidFill>
                <a:srgbClr val="00206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430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5614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936F1-1657-4947-9586-A7B0DC085A9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4252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0" r:id="rId3"/>
    <p:sldLayoutId id="2147483664" r:id="rId4"/>
    <p:sldLayoutId id="2147483671" r:id="rId5"/>
    <p:sldLayoutId id="2147483673" r:id="rId6"/>
    <p:sldLayoutId id="2147483672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>
          <a:xfrm>
            <a:off x="285750" y="3437467"/>
            <a:ext cx="11854543" cy="2798233"/>
          </a:xfrm>
        </p:spPr>
        <p:txBody>
          <a:bodyPr/>
          <a:lstStyle/>
          <a:p>
            <a:r>
              <a:rPr lang="ja-JP" altLang="en-US" dirty="0"/>
              <a:t>概念モデリング</a:t>
            </a:r>
            <a:br>
              <a:rPr lang="en-US" altLang="ja-JP" dirty="0"/>
            </a:br>
            <a:r>
              <a:rPr lang="ja-JP" altLang="en-US" dirty="0"/>
              <a:t>　思考系</a:t>
            </a:r>
            <a:r>
              <a:rPr lang="en-US" altLang="ja-JP" dirty="0"/>
              <a:t>UML</a:t>
            </a:r>
            <a:r>
              <a:rPr lang="ja-JP" altLang="en-US" dirty="0"/>
              <a:t>モデリングエクササイズ</a:t>
            </a:r>
            <a:br>
              <a:rPr lang="en-US" altLang="ja-JP" dirty="0"/>
            </a:br>
            <a:r>
              <a:rPr lang="ja-JP" altLang="en-US" dirty="0"/>
              <a:t>　演習３「カードゲーム“ブラックジャック”」</a:t>
            </a:r>
            <a:br>
              <a:rPr lang="en-US" altLang="ja-JP" dirty="0"/>
            </a:br>
            <a:r>
              <a:rPr lang="ja-JP" altLang="en-US" dirty="0"/>
              <a:t>をモデル化する</a:t>
            </a:r>
            <a:endParaRPr kumimoji="1" lang="ja-JP" altLang="en-US" dirty="0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3" name="オーディオ 2">
            <a:hlinkClick r:id="" action="ppaction://media"/>
            <a:extLst>
              <a:ext uri="{FF2B5EF4-FFF2-40B4-BE49-F238E27FC236}">
                <a16:creationId xmlns:a16="http://schemas.microsoft.com/office/drawing/2014/main" id="{22D5DF58-32AF-433F-B3D0-2A6E0591C3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2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98"/>
    </mc:Choice>
    <mc:Fallback xmlns="">
      <p:transition spd="slow" advTm="13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7D9BD6-4F48-4A78-88F3-4DE1B537F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題材書籍の紹介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B603F2-AC92-4E02-B297-913B13BAB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692" y="959501"/>
            <a:ext cx="7419108" cy="533652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思考系</a:t>
            </a:r>
            <a:r>
              <a:rPr kumimoji="1" lang="en-US" altLang="ja-JP" dirty="0"/>
              <a:t>UML</a:t>
            </a:r>
            <a:r>
              <a:rPr kumimoji="1" lang="ja-JP" altLang="en-US" dirty="0"/>
              <a:t>モデリング即効エクササイズ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―</a:t>
            </a:r>
            <a:r>
              <a:rPr kumimoji="1" lang="ja-JP" altLang="en-US" dirty="0"/>
              <a:t>モデ力を鍛える</a:t>
            </a:r>
            <a:r>
              <a:rPr kumimoji="1" lang="en-US" altLang="ja-JP" dirty="0"/>
              <a:t>13</a:t>
            </a:r>
            <a:r>
              <a:rPr kumimoji="1" lang="ja-JP" altLang="en-US" dirty="0"/>
              <a:t>の自主トレメニュー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sz="2400" dirty="0"/>
              <a:t>出版社 ‏ </a:t>
            </a:r>
            <a:r>
              <a:rPr kumimoji="1" lang="en-US" altLang="ja-JP" sz="2400" dirty="0"/>
              <a:t>: ‎ </a:t>
            </a:r>
            <a:r>
              <a:rPr kumimoji="1" lang="ja-JP" altLang="en-US" sz="2400" dirty="0"/>
              <a:t>翔泳社 </a:t>
            </a:r>
            <a:r>
              <a:rPr kumimoji="1" lang="en-US" altLang="ja-JP" sz="2400" dirty="0"/>
              <a:t>(2004/7/1)</a:t>
            </a:r>
          </a:p>
          <a:p>
            <a:pPr marL="0" indent="0">
              <a:buNone/>
            </a:pPr>
            <a:r>
              <a:rPr kumimoji="1" lang="en-US" altLang="ja-JP" sz="2400" dirty="0"/>
              <a:t>ISBN-13 ‏ : ‎ 978-4798107127</a:t>
            </a:r>
            <a:endParaRPr kumimoji="1" lang="ja-JP" altLang="en-US" sz="24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8673CA-4415-4EC2-BE7A-A77E24F6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436" y="959501"/>
            <a:ext cx="3319392" cy="4665444"/>
          </a:xfrm>
          <a:prstGeom prst="rect">
            <a:avLst/>
          </a:prstGeom>
        </p:spPr>
      </p:pic>
      <p:pic>
        <p:nvPicPr>
          <p:cNvPr id="6" name="オーディオ 5">
            <a:hlinkClick r:id="" action="ppaction://media"/>
            <a:extLst>
              <a:ext uri="{FF2B5EF4-FFF2-40B4-BE49-F238E27FC236}">
                <a16:creationId xmlns:a16="http://schemas.microsoft.com/office/drawing/2014/main" id="{76C67D61-6869-4A2E-BB6C-CB9EC33AE6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936"/>
    </mc:Choice>
    <mc:Fallback xmlns="">
      <p:transition spd="slow" advTm="11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77" x="868363" y="3167063"/>
          <p14:tracePt t="2709" x="1014413" y="3081338"/>
          <p14:tracePt t="2717" x="1254125" y="2938463"/>
          <p14:tracePt t="2725" x="1535113" y="2803525"/>
          <p14:tracePt t="2733" x="1827213" y="2690813"/>
          <p14:tracePt t="2741" x="2089150" y="2605088"/>
          <p14:tracePt t="2749" x="2362200" y="2527300"/>
          <p14:tracePt t="2757" x="2620963" y="2452688"/>
          <p14:tracePt t="2765" x="2860675" y="2400300"/>
          <p14:tracePt t="2775" x="3028950" y="2343150"/>
          <p14:tracePt t="2783" x="3170238" y="2301875"/>
          <p14:tracePt t="2791" x="3249613" y="2276475"/>
          <p14:tracePt t="2799" x="3316288" y="2241550"/>
          <p14:tracePt t="2806" x="3373438" y="2224088"/>
          <p14:tracePt t="2814" x="3417888" y="2208213"/>
          <p14:tracePt t="2823" x="3473450" y="2193925"/>
          <p14:tracePt t="2831" x="3511550" y="2189163"/>
          <p14:tracePt t="2839" x="3544888" y="2178050"/>
          <p14:tracePt t="2847" x="3575050" y="2174875"/>
          <p14:tracePt t="2855" x="3594100" y="2166938"/>
          <p14:tracePt t="2863" x="3608388" y="2166938"/>
          <p14:tracePt t="2871" x="3616325" y="2166938"/>
          <p14:tracePt t="2879" x="3627438" y="2166938"/>
          <p14:tracePt t="2887" x="3646488" y="2171700"/>
          <p14:tracePt t="2895" x="3652838" y="2174875"/>
          <p14:tracePt t="2903" x="3660775" y="2178050"/>
          <p14:tracePt t="2911" x="3663950" y="2178050"/>
          <p14:tracePt t="2920" x="3668713" y="2182813"/>
          <p14:tracePt t="2927" x="3668713" y="2185988"/>
          <p14:tracePt t="2943" x="3668713" y="2189163"/>
          <p14:tracePt t="2951" x="3668713" y="2193925"/>
          <p14:tracePt t="2959" x="3668713" y="2197100"/>
          <p14:tracePt t="2967" x="3668713" y="2201863"/>
          <p14:tracePt t="3007" x="3660775" y="2201863"/>
          <p14:tracePt t="3015" x="3657600" y="2201863"/>
          <p14:tracePt t="3025" x="3652838" y="2201863"/>
          <p14:tracePt t="3057" x="3668713" y="2201863"/>
          <p14:tracePt t="3065" x="3690938" y="2201863"/>
          <p14:tracePt t="3073" x="3732213" y="2201863"/>
          <p14:tracePt t="3081" x="3776663" y="2189163"/>
          <p14:tracePt t="3089" x="3822700" y="2178050"/>
          <p14:tracePt t="3101" x="3862388" y="2166938"/>
          <p14:tracePt t="3109" x="3897313" y="2149475"/>
          <p14:tracePt t="3117" x="3927475" y="2136775"/>
          <p14:tracePt t="3125" x="3960813" y="2133600"/>
          <p14:tracePt t="3133" x="3986213" y="2122488"/>
          <p14:tracePt t="3141" x="4002088" y="2119313"/>
          <p14:tracePt t="3154" x="4016375" y="2111375"/>
          <p14:tracePt t="3156" x="4024313" y="2108200"/>
          <p14:tracePt t="3165" x="4027488" y="2100263"/>
          <p14:tracePt t="3173" x="4032250" y="2092325"/>
          <p14:tracePt t="3181" x="4032250" y="2070100"/>
          <p14:tracePt t="3189" x="4032250" y="2047875"/>
          <p14:tracePt t="3196" x="4032250" y="2017713"/>
          <p14:tracePt t="3205" x="4032250" y="1965325"/>
          <p14:tracePt t="3213" x="4032250" y="1916113"/>
          <p14:tracePt t="3220" x="4032250" y="1871663"/>
          <p14:tracePt t="3229" x="4032250" y="1827213"/>
          <p14:tracePt t="3236" x="4027488" y="1789113"/>
          <p14:tracePt t="3245" x="4024313" y="1752600"/>
          <p14:tracePt t="3253" x="4013200" y="1717675"/>
          <p14:tracePt t="3261" x="3997325" y="1692275"/>
          <p14:tracePt t="3269" x="3986213" y="1673225"/>
          <p14:tracePt t="3277" x="3983038" y="1662113"/>
          <p14:tracePt t="3285" x="3979863" y="1654175"/>
          <p14:tracePt t="3293" x="3979863" y="1647825"/>
          <p14:tracePt t="3301" x="3979863" y="1643063"/>
          <p14:tracePt t="3458" x="3979863" y="1639888"/>
          <p14:tracePt t="3467" x="3975100" y="1631950"/>
          <p14:tracePt t="3475" x="3975100" y="1620838"/>
          <p14:tracePt t="3483" x="3975100" y="1609725"/>
          <p14:tracePt t="3491" x="3986213" y="1590675"/>
          <p14:tracePt t="3499" x="4008438" y="1557338"/>
          <p14:tracePt t="3507" x="4043363" y="1524000"/>
          <p14:tracePt t="3515" x="4079875" y="1482725"/>
          <p14:tracePt t="3523" x="4113213" y="1444625"/>
          <p14:tracePt t="3531" x="4148138" y="1411288"/>
          <p14:tracePt t="3539" x="4189413" y="1370013"/>
          <p14:tracePt t="3547" x="4217988" y="1331913"/>
          <p14:tracePt t="3555" x="4241800" y="1314450"/>
          <p14:tracePt t="3562" x="4267200" y="1287463"/>
          <p14:tracePt t="3571" x="4286250" y="1273175"/>
          <p14:tracePt t="3579" x="4305300" y="1257300"/>
          <p14:tracePt t="3587" x="4319588" y="1250950"/>
          <p14:tracePt t="3595" x="4327525" y="1239838"/>
          <p14:tracePt t="3603" x="4335463" y="1235075"/>
          <p14:tracePt t="3611" x="4338638" y="1235075"/>
          <p14:tracePt t="3619" x="4338638" y="1231900"/>
          <p14:tracePt t="3677" x="4330700" y="1235075"/>
          <p14:tracePt t="3685" x="4327525" y="1239838"/>
          <p14:tracePt t="3693" x="4322763" y="1239838"/>
          <p14:tracePt t="3701" x="4319588" y="1243013"/>
          <p14:tracePt t="3709" x="4319588" y="1246188"/>
          <p14:tracePt t="3717" x="4319588" y="1250950"/>
          <p14:tracePt t="3725" x="4311650" y="1254125"/>
          <p14:tracePt t="3733" x="4308475" y="1257300"/>
          <p14:tracePt t="3741" x="4308475" y="1262063"/>
          <p14:tracePt t="3749" x="4305300" y="1265238"/>
          <p14:tracePt t="3757" x="4305300" y="1268413"/>
          <p14:tracePt t="3765" x="4305300" y="1273175"/>
          <p14:tracePt t="3773" x="4305300" y="1276350"/>
          <p14:tracePt t="3789" x="4305300" y="1279525"/>
          <p14:tracePt t="3951" x="4311650" y="1284288"/>
          <p14:tracePt t="3959" x="4327525" y="1287463"/>
          <p14:tracePt t="3966" x="4364038" y="1287463"/>
          <p14:tracePt t="3975" x="4398963" y="1287463"/>
          <p14:tracePt t="3983" x="4435475" y="1292225"/>
          <p14:tracePt t="3991" x="4495800" y="1292225"/>
          <p14:tracePt t="3999" x="4570413" y="1292225"/>
          <p14:tracePt t="4007" x="4645025" y="1292225"/>
          <p14:tracePt t="4015" x="4708525" y="1292225"/>
          <p14:tracePt t="4023" x="4776788" y="1292225"/>
          <p14:tracePt t="4031" x="4837113" y="1292225"/>
          <p14:tracePt t="4039" x="4911725" y="1292225"/>
          <p14:tracePt t="4047" x="4994275" y="1292225"/>
          <p14:tracePt t="4055" x="5068888" y="1292225"/>
          <p14:tracePt t="4063" x="5146675" y="1292225"/>
          <p14:tracePt t="4071" x="5221288" y="1292225"/>
          <p14:tracePt t="4079" x="5297488" y="1292225"/>
          <p14:tracePt t="4087" x="5349875" y="1284288"/>
          <p14:tracePt t="4095" x="5383213" y="1284288"/>
          <p14:tracePt t="4103" x="5405438" y="1284288"/>
          <p14:tracePt t="4113" x="5413375" y="1279525"/>
          <p14:tracePt t="4119" x="5419725" y="1279525"/>
          <p14:tracePt t="4281" x="5416550" y="1279525"/>
          <p14:tracePt t="4289" x="5413375" y="1279525"/>
          <p14:tracePt t="4297" x="5413375" y="1284288"/>
          <p14:tracePt t="4321" x="5419725" y="1287463"/>
          <p14:tracePt t="4329" x="5430838" y="1295400"/>
          <p14:tracePt t="4336" x="5461000" y="1298575"/>
          <p14:tracePt t="4345" x="5499100" y="1303338"/>
          <p14:tracePt t="4353" x="5532438" y="1309688"/>
          <p14:tracePt t="4361" x="5554663" y="1309688"/>
          <p14:tracePt t="4369" x="5588000" y="1314450"/>
          <p14:tracePt t="4377" x="5611813" y="1314450"/>
          <p14:tracePt t="4384" x="5626100" y="1314450"/>
          <p14:tracePt t="4393" x="5645150" y="1314450"/>
          <p14:tracePt t="4401" x="5667375" y="1314450"/>
          <p14:tracePt t="4409" x="5705475" y="1314450"/>
          <p14:tracePt t="4417" x="5741988" y="1314450"/>
          <p14:tracePt t="4425" x="5794375" y="1320800"/>
          <p14:tracePt t="4433" x="5838825" y="1320800"/>
          <p14:tracePt t="4441" x="5884863" y="1320800"/>
          <p14:tracePt t="4448" x="5921375" y="1320800"/>
          <p14:tracePt t="4457" x="5951538" y="1320800"/>
          <p14:tracePt t="4465" x="5970588" y="1325563"/>
          <p14:tracePt t="4473" x="5981700" y="1325563"/>
          <p14:tracePt t="4481" x="5989638" y="1328738"/>
          <p14:tracePt t="4489" x="5997575" y="1328738"/>
          <p14:tracePt t="4499" x="6008688" y="1331913"/>
          <p14:tracePt t="4507" x="6022975" y="1331913"/>
          <p14:tracePt t="4515" x="6034088" y="1336675"/>
          <p14:tracePt t="4523" x="6042025" y="1336675"/>
          <p14:tracePt t="4531" x="6049963" y="1336675"/>
          <p14:tracePt t="4539" x="6053138" y="1336675"/>
          <p14:tracePt t="4554" x="6053138" y="1339850"/>
          <p14:tracePt t="4579" x="6049963" y="1339850"/>
          <p14:tracePt t="4595" x="6045200" y="1344613"/>
          <p14:tracePt t="4603" x="6042025" y="1347788"/>
          <p14:tracePt t="4611" x="6037263" y="1347788"/>
          <p14:tracePt t="4619" x="6034088" y="1347788"/>
          <p14:tracePt t="5787" x="6019800" y="1347788"/>
          <p14:tracePt t="5795" x="6000750" y="1350963"/>
          <p14:tracePt t="5803" x="5984875" y="1350963"/>
          <p14:tracePt t="5811" x="5970588" y="1350963"/>
          <p14:tracePt t="5820" x="5962650" y="1350963"/>
          <p14:tracePt t="5827" x="5959475" y="1350963"/>
          <p14:tracePt t="5835" x="5956300" y="1350963"/>
          <p14:tracePt t="6497" x="5948363" y="1350963"/>
          <p14:tracePt t="6505" x="5940425" y="1350963"/>
          <p14:tracePt t="6513" x="5929313" y="1347788"/>
          <p14:tracePt t="6520" x="5910263" y="1347788"/>
          <p14:tracePt t="6529" x="5903913" y="1347788"/>
          <p14:tracePt t="6536" x="5895975" y="1347788"/>
          <p14:tracePt t="6545" x="5891213" y="1347788"/>
          <p14:tracePt t="6561" x="5888038" y="1347788"/>
          <p14:tracePt t="6569" x="5884863" y="1347788"/>
          <p14:tracePt t="6577" x="5880100" y="1347788"/>
          <p14:tracePt t="6585" x="5876925" y="1347788"/>
          <p14:tracePt t="6593" x="5868988" y="1350963"/>
          <p14:tracePt t="6601" x="5862638" y="1350963"/>
          <p14:tracePt t="6609" x="5854700" y="1350963"/>
          <p14:tracePt t="6617" x="5846763" y="1350963"/>
          <p14:tracePt t="6625" x="5832475" y="1355725"/>
          <p14:tracePt t="6633" x="5821363" y="1355725"/>
          <p14:tracePt t="6641" x="5805488" y="1358900"/>
          <p14:tracePt t="6649" x="5794375" y="1358900"/>
          <p14:tracePt t="6657" x="5783263" y="1362075"/>
          <p14:tracePt t="6665" x="5772150" y="1362075"/>
          <p14:tracePt t="6673" x="5757863" y="1362075"/>
          <p14:tracePt t="6681" x="5753100" y="1362075"/>
          <p14:tracePt t="6689" x="5746750" y="1362075"/>
          <p14:tracePt t="6697" x="5741988" y="1362075"/>
          <p14:tracePt t="6705" x="5738813" y="1362075"/>
          <p14:tracePt t="6713" x="5730875" y="1362075"/>
          <p14:tracePt t="6721" x="5727700" y="1362075"/>
          <p14:tracePt t="6729" x="5722938" y="1362075"/>
          <p14:tracePt t="6736" x="5719763" y="1362075"/>
          <p14:tracePt t="6745" x="5705475" y="1366838"/>
          <p14:tracePt t="6753" x="5697538" y="1366838"/>
          <p14:tracePt t="6761" x="5686425" y="1366838"/>
          <p14:tracePt t="6769" x="5675313" y="1370013"/>
          <p14:tracePt t="6777" x="5664200" y="1370013"/>
          <p14:tracePt t="6787" x="5648325" y="1370013"/>
          <p14:tracePt t="6795" x="5637213" y="1377950"/>
          <p14:tracePt t="6803" x="5626100" y="1377950"/>
          <p14:tracePt t="6811" x="5618163" y="1377950"/>
          <p14:tracePt t="6819" x="5614988" y="1377950"/>
          <p14:tracePt t="6827" x="5607050" y="1377950"/>
          <p14:tracePt t="6835" x="5603875" y="1377950"/>
          <p14:tracePt t="6843" x="5595938" y="1377950"/>
          <p14:tracePt t="6851" x="5588000" y="1384300"/>
          <p14:tracePt t="6859" x="5581650" y="1384300"/>
          <p14:tracePt t="6867" x="5573713" y="1389063"/>
          <p14:tracePt t="6875" x="5565775" y="1389063"/>
          <p14:tracePt t="6883" x="5559425" y="1389063"/>
          <p14:tracePt t="6891" x="5551488" y="1392238"/>
          <p14:tracePt t="6899" x="5535613" y="1392238"/>
          <p14:tracePt t="6915" x="5529263" y="1392238"/>
          <p14:tracePt t="6923" x="5524500" y="1392238"/>
          <p14:tracePt t="6931" x="5518150" y="1392238"/>
          <p14:tracePt t="6939" x="5513388" y="1392238"/>
          <p14:tracePt t="6947" x="5507038" y="1392238"/>
          <p14:tracePt t="6955" x="5502275" y="1392238"/>
          <p14:tracePt t="6963" x="5491163" y="1397000"/>
          <p14:tracePt t="6971" x="5487988" y="1397000"/>
          <p14:tracePt t="6979" x="5483225" y="1397000"/>
          <p14:tracePt t="6986" x="5476875" y="1397000"/>
          <p14:tracePt t="6995" x="5472113" y="1397000"/>
          <p14:tracePt t="7013" x="5468938" y="1397000"/>
          <p14:tracePt t="7109" x="5465763" y="1397000"/>
          <p14:tracePt t="7117" x="5461000" y="1397000"/>
          <p14:tracePt t="7125" x="5457825" y="1397000"/>
          <p14:tracePt t="7133" x="5454650" y="1397000"/>
          <p14:tracePt t="7154" x="5449888" y="1397000"/>
          <p14:tracePt t="7157" x="5446713" y="1397000"/>
          <p14:tracePt t="7189" x="5443538" y="1397000"/>
          <p14:tracePt t="7245" x="5438775" y="1397000"/>
          <p14:tracePt t="7263" x="5438775" y="1392238"/>
          <p14:tracePt t="7309" x="5438775" y="1389063"/>
          <p14:tracePt t="7325" x="5438775" y="1384300"/>
          <p14:tracePt t="7345" x="5438775" y="1381125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演習３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DB27EF6-4E98-40D1-89A8-BFA078B67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153"/>
            <a:ext cx="10515600" cy="5245331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カードゲーム「ブラックジャック」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をモデル化する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endParaRPr lang="ja-JP" altLang="en-US" sz="4800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EEB3E13E-0C7B-4ADB-95F2-377BB5731E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5"/>
    </mc:Choice>
    <mc:Fallback xmlns="">
      <p:transition spd="slow" advTm="2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6113F4-52E6-4182-BA48-B10006DFE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ブラックジャックとは</a:t>
            </a:r>
          </a:p>
        </p:txBody>
      </p:sp>
      <p:pic>
        <p:nvPicPr>
          <p:cNvPr id="5" name="コンテンツ プレースホルダー 4" descr="おもちゃ, 部屋 が含まれている画像&#10;&#10;自動的に生成された説明">
            <a:extLst>
              <a:ext uri="{FF2B5EF4-FFF2-40B4-BE49-F238E27FC236}">
                <a16:creationId xmlns:a16="http://schemas.microsoft.com/office/drawing/2014/main" id="{06BE8027-1EB1-4A67-854C-B8A4E7C91E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0" y="968057"/>
            <a:ext cx="3695700" cy="3810000"/>
          </a:xfr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7B5BF781-E7BF-4F03-9651-D6EF9659AC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851" y="2752022"/>
            <a:ext cx="1638777" cy="177165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ECC1A1C-08FE-45C5-B694-4D3217E7FDF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277" y="4523672"/>
            <a:ext cx="1505148" cy="162718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13213CBE-908A-4624-86CD-7FCA5B04B94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49" y="3437822"/>
            <a:ext cx="1638777" cy="177165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C753173E-7037-4E65-91D8-418F1363E9E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64" y="4581740"/>
            <a:ext cx="1505148" cy="1627187"/>
          </a:xfrm>
          <a:prstGeom prst="rect">
            <a:avLst/>
          </a:prstGeom>
        </p:spPr>
      </p:pic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4DBCDC6B-7839-43C9-AC5A-F2B02D16614B}"/>
              </a:ext>
            </a:extLst>
          </p:cNvPr>
          <p:cNvSpPr txBox="1">
            <a:spLocks/>
          </p:cNvSpPr>
          <p:nvPr/>
        </p:nvSpPr>
        <p:spPr>
          <a:xfrm>
            <a:off x="6266089" y="959501"/>
            <a:ext cx="5629424" cy="53365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ja-JP" altLang="en-US" sz="1800" dirty="0"/>
              <a:t>プレイヤーはディーラーと</a:t>
            </a:r>
            <a:r>
              <a:rPr lang="en-US" altLang="ja-JP" sz="1800" dirty="0"/>
              <a:t>1</a:t>
            </a:r>
            <a:r>
              <a:rPr lang="ja-JP" altLang="en-US" sz="1800" dirty="0"/>
              <a:t>対</a:t>
            </a:r>
            <a:r>
              <a:rPr lang="en-US" altLang="ja-JP" sz="1800" dirty="0"/>
              <a:t>1</a:t>
            </a:r>
            <a:r>
              <a:rPr lang="ja-JP" altLang="en-US" sz="1800" dirty="0"/>
              <a:t>の勝負を行う</a:t>
            </a:r>
          </a:p>
          <a:p>
            <a:pPr lvl="1"/>
            <a:r>
              <a:rPr lang="ja-JP" altLang="en-US" sz="1800" dirty="0"/>
              <a:t>プレイヤーが複数いる場合には、</a:t>
            </a:r>
            <a:br>
              <a:rPr lang="en-US" altLang="ja-JP" sz="1800" dirty="0"/>
            </a:br>
            <a:r>
              <a:rPr lang="ja-JP" altLang="en-US" sz="1800" dirty="0"/>
              <a:t>ディーラーは複数プレイヤーと同時に勝負</a:t>
            </a:r>
          </a:p>
          <a:p>
            <a:r>
              <a:rPr lang="ja-JP" altLang="en-US" sz="1800" dirty="0"/>
              <a:t>各プレイヤーの目標は、</a:t>
            </a:r>
            <a:r>
              <a:rPr lang="en-US" altLang="ja-JP" sz="1800" dirty="0"/>
              <a:t>21</a:t>
            </a:r>
            <a:r>
              <a:rPr lang="ja-JP" altLang="en-US" sz="1800" dirty="0"/>
              <a:t>を超えないように手持ちのカードの点数の合計を</a:t>
            </a:r>
            <a:r>
              <a:rPr lang="en-US" altLang="ja-JP" sz="1800" dirty="0"/>
              <a:t>21</a:t>
            </a:r>
            <a:r>
              <a:rPr lang="ja-JP" altLang="en-US" sz="1800" dirty="0"/>
              <a:t>に近づけ、その点数がディーラーを上回ることである。</a:t>
            </a:r>
          </a:p>
          <a:p>
            <a:r>
              <a:rPr lang="ja-JP" altLang="en-US" sz="1800" dirty="0"/>
              <a:t>手の中のカードの点数は、</a:t>
            </a:r>
            <a:br>
              <a:rPr lang="en-US" altLang="ja-JP" sz="1800" dirty="0"/>
            </a:br>
            <a:r>
              <a:rPr lang="ja-JP" altLang="en-US" sz="1800" dirty="0"/>
              <a:t>カード</a:t>
            </a:r>
            <a:r>
              <a:rPr lang="en-US" altLang="ja-JP" sz="1800" dirty="0"/>
              <a:t>2</a:t>
            </a:r>
            <a:r>
              <a:rPr lang="ja-JP" altLang="en-US" sz="1800" dirty="0"/>
              <a:t>～</a:t>
            </a:r>
            <a:r>
              <a:rPr lang="en-US" altLang="ja-JP" sz="1800" dirty="0"/>
              <a:t>10</a:t>
            </a:r>
            <a:r>
              <a:rPr lang="ja-JP" altLang="en-US" sz="1800" dirty="0"/>
              <a:t>ではその数字通りの値</a:t>
            </a:r>
            <a:br>
              <a:rPr lang="en-US" altLang="ja-JP" sz="1800" dirty="0"/>
            </a:br>
            <a:r>
              <a:rPr lang="ja-JP" altLang="en-US" sz="1800" dirty="0"/>
              <a:t>絵札である</a:t>
            </a:r>
            <a:r>
              <a:rPr lang="en-US" altLang="ja-JP" sz="1800" dirty="0"/>
              <a:t>K</a:t>
            </a:r>
            <a:r>
              <a:rPr lang="ja-JP" altLang="en-US" sz="1800" dirty="0"/>
              <a:t>、</a:t>
            </a:r>
            <a:r>
              <a:rPr lang="en-US" altLang="ja-JP" sz="1800" dirty="0"/>
              <a:t>Q</a:t>
            </a:r>
            <a:r>
              <a:rPr lang="ja-JP" altLang="en-US" sz="1800" dirty="0"/>
              <a:t>、</a:t>
            </a:r>
            <a:r>
              <a:rPr lang="en-US" altLang="ja-JP" sz="1800" dirty="0"/>
              <a:t>J</a:t>
            </a:r>
            <a:r>
              <a:rPr lang="ja-JP" altLang="en-US" sz="1800" dirty="0"/>
              <a:t>は</a:t>
            </a:r>
            <a:r>
              <a:rPr lang="en-US" altLang="ja-JP" sz="1800" dirty="0"/>
              <a:t>10</a:t>
            </a:r>
            <a:r>
              <a:rPr lang="ja-JP" altLang="en-US" sz="1800" dirty="0"/>
              <a:t>と数える</a:t>
            </a:r>
            <a:br>
              <a:rPr lang="en-US" altLang="ja-JP" sz="1800" dirty="0"/>
            </a:br>
            <a:r>
              <a:rPr lang="en-US" altLang="ja-JP" sz="1800" dirty="0"/>
              <a:t>A</a:t>
            </a:r>
            <a:r>
              <a:rPr lang="ja-JP" altLang="en-US" sz="1800" dirty="0"/>
              <a:t>（エース）は、</a:t>
            </a:r>
            <a:r>
              <a:rPr lang="en-US" altLang="ja-JP" sz="1800" dirty="0"/>
              <a:t>1</a:t>
            </a:r>
            <a:r>
              <a:rPr lang="ja-JP" altLang="en-US" sz="1800" dirty="0"/>
              <a:t>と</a:t>
            </a:r>
            <a:r>
              <a:rPr lang="en-US" altLang="ja-JP" sz="1800" dirty="0"/>
              <a:t>11</a:t>
            </a:r>
            <a:r>
              <a:rPr lang="ja-JP" altLang="en-US" sz="1800" dirty="0"/>
              <a:t>の都合のよい方で数える</a:t>
            </a:r>
          </a:p>
          <a:p>
            <a:endParaRPr lang="ja-JP" altLang="en-US" sz="1800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E18D2FB4-98B6-4FDC-A394-C8885F5E24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29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4555"/>
    </mc:Choice>
    <mc:Fallback xmlns="">
      <p:transition spd="slow" advTm="945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812" x="223838" y="763588"/>
          <p14:tracePt t="16820" x="306388" y="898525"/>
          <p14:tracePt t="16828" x="355600" y="1011238"/>
          <p14:tracePt t="16837" x="374650" y="1085850"/>
          <p14:tracePt t="16846" x="382588" y="1179513"/>
          <p14:tracePt t="16852" x="382588" y="1262063"/>
          <p14:tracePt t="16862" x="382588" y="1373188"/>
          <p14:tracePt t="16870" x="382588" y="1527175"/>
          <p14:tracePt t="16876" x="382588" y="1695450"/>
          <p14:tracePt t="16889" x="382588" y="1893888"/>
          <p14:tracePt t="16896" x="388938" y="2081213"/>
          <p14:tracePt t="16906" x="388938" y="2279650"/>
          <p14:tracePt t="16914" x="407988" y="2436813"/>
          <p14:tracePt t="16922" x="434975" y="2557463"/>
          <p14:tracePt t="16930" x="446088" y="2632075"/>
          <p14:tracePt t="16938" x="457200" y="2684463"/>
          <p14:tracePt t="16946" x="460375" y="2717800"/>
          <p14:tracePt t="16954" x="460375" y="2740025"/>
          <p14:tracePt t="16962" x="460375" y="2751138"/>
          <p14:tracePt t="16970" x="460375" y="2762250"/>
          <p14:tracePt t="16978" x="460375" y="2770188"/>
          <p14:tracePt t="16987" x="452438" y="2784475"/>
          <p14:tracePt t="16994" x="430213" y="2792413"/>
          <p14:tracePt t="17003" x="411163" y="2803525"/>
          <p14:tracePt t="17010" x="377825" y="2814638"/>
          <p14:tracePt t="17018" x="341313" y="2825750"/>
          <p14:tracePt t="17053" x="228600" y="2833688"/>
          <p14:tracePt t="17058" x="212725" y="2841625"/>
          <p14:tracePt t="17067" x="198438" y="2844800"/>
          <p14:tracePt t="17074" x="190500" y="2855913"/>
          <p14:tracePt t="17082" x="190500" y="2867025"/>
          <p14:tracePt t="17091" x="209550" y="2886075"/>
          <p14:tracePt t="17098" x="258763" y="2924175"/>
          <p14:tracePt t="17108" x="322263" y="2960688"/>
          <p14:tracePt t="17114" x="396875" y="3009900"/>
          <p14:tracePt t="17122" x="474663" y="3065463"/>
          <p14:tracePt t="17130" x="539750" y="3111500"/>
          <p14:tracePt t="17138" x="595313" y="3159125"/>
          <p14:tracePt t="17146" x="644525" y="3208338"/>
          <p14:tracePt t="17154" x="692150" y="3260725"/>
          <p14:tracePt t="17162" x="730250" y="3321050"/>
          <p14:tracePt t="17170" x="766763" y="3376613"/>
          <p14:tracePt t="17180" x="804863" y="3432175"/>
          <p14:tracePt t="17189" x="842963" y="3489325"/>
          <p14:tracePt t="17196" x="887413" y="3552825"/>
          <p14:tracePt t="17204" x="923925" y="3608388"/>
          <p14:tracePt t="17212" x="954088" y="3649663"/>
          <p14:tracePt t="17220" x="976313" y="3683000"/>
          <p14:tracePt t="17228" x="984250" y="3709988"/>
          <p14:tracePt t="17236" x="995363" y="3729038"/>
          <p14:tracePt t="17244" x="995363" y="3732213"/>
          <p14:tracePt t="17252" x="995363" y="3735388"/>
          <p14:tracePt t="17376" x="984250" y="3735388"/>
          <p14:tracePt t="17384" x="962025" y="3735388"/>
          <p14:tracePt t="17392" x="950913" y="3740150"/>
          <p14:tracePt t="17400" x="935038" y="3751263"/>
          <p14:tracePt t="17408" x="935038" y="3754438"/>
          <p14:tracePt t="17416" x="935038" y="3759200"/>
          <p14:tracePt t="17424" x="942975" y="3773488"/>
          <p14:tracePt t="17434" x="954088" y="3784600"/>
          <p14:tracePt t="17442" x="981075" y="3798888"/>
          <p14:tracePt t="17450" x="1000125" y="3811588"/>
          <p14:tracePt t="17458" x="1033463" y="3825875"/>
          <p14:tracePt t="17466" x="1055688" y="3833813"/>
          <p14:tracePt t="17474" x="1074738" y="3836988"/>
          <p14:tracePt t="17482" x="1093788" y="3836988"/>
          <p14:tracePt t="17491" x="1100138" y="3836988"/>
          <p14:tracePt t="17498" x="1104900" y="3829050"/>
          <p14:tracePt t="17506" x="1111250" y="3822700"/>
          <p14:tracePt t="17514" x="1119188" y="3803650"/>
          <p14:tracePt t="17522" x="1130300" y="3776663"/>
          <p14:tracePt t="17530" x="1146175" y="3743325"/>
          <p14:tracePt t="17538" x="1171575" y="3694113"/>
          <p14:tracePt t="17546" x="1201738" y="3652838"/>
          <p14:tracePt t="17554" x="1243013" y="3605213"/>
          <p14:tracePt t="17562" x="1292225" y="3548063"/>
          <p14:tracePt t="17570" x="1362075" y="3481388"/>
          <p14:tracePt t="17578" x="1449388" y="3395663"/>
          <p14:tracePt t="17587" x="1546225" y="3313113"/>
          <p14:tracePt t="17596" x="1662113" y="3208338"/>
          <p14:tracePt t="17602" x="1758950" y="3114675"/>
          <p14:tracePt t="17611" x="1860550" y="3024188"/>
          <p14:tracePt t="17618" x="1990725" y="2905125"/>
          <p14:tracePt t="17626" x="2092325" y="2800350"/>
          <p14:tracePt t="17634" x="2193925" y="2698750"/>
          <p14:tracePt t="17643" x="2293938" y="2609850"/>
          <p14:tracePt t="17650" x="2406650" y="2511425"/>
          <p14:tracePt t="17658" x="2516188" y="2436813"/>
          <p14:tracePt t="17666" x="2609850" y="2365375"/>
          <p14:tracePt t="17674" x="2714625" y="2301875"/>
          <p14:tracePt t="17682" x="2800350" y="2257425"/>
          <p14:tracePt t="17690" x="2886075" y="2216150"/>
          <p14:tracePt t="17698" x="2971800" y="2171700"/>
          <p14:tracePt t="17708" x="3028950" y="2133600"/>
          <p14:tracePt t="17716" x="3076575" y="2103438"/>
          <p14:tracePt t="17724" x="3109913" y="2081213"/>
          <p14:tracePt t="17732" x="3133725" y="2062163"/>
          <p14:tracePt t="17740" x="3151188" y="2036763"/>
          <p14:tracePt t="17748" x="3163888" y="2009775"/>
          <p14:tracePt t="17757" x="3167063" y="1984375"/>
          <p14:tracePt t="17764" x="3167063" y="1962150"/>
          <p14:tracePt t="17772" x="3167063" y="1938338"/>
          <p14:tracePt t="17780" x="3167063" y="1920875"/>
          <p14:tracePt t="17788" x="3167063" y="1912938"/>
          <p14:tracePt t="17796" x="3163888" y="1905000"/>
          <p14:tracePt t="17806" x="3159125" y="1905000"/>
          <p14:tracePt t="17816" x="3159125" y="1901825"/>
          <p14:tracePt t="17824" x="3159125" y="1898650"/>
          <p14:tracePt t="17893" x="3151188" y="1898650"/>
          <p14:tracePt t="17900" x="3136900" y="1901825"/>
          <p14:tracePt t="17908" x="3125788" y="1905000"/>
          <p14:tracePt t="17916" x="3114675" y="1909763"/>
          <p14:tracePt t="17924" x="3103563" y="1909763"/>
          <p14:tracePt t="17932" x="3087688" y="1912938"/>
          <p14:tracePt t="17940" x="3081338" y="1912938"/>
          <p14:tracePt t="17948" x="3073400" y="1916113"/>
          <p14:tracePt t="17957" x="3070225" y="1920875"/>
          <p14:tracePt t="17964" x="3070225" y="1924050"/>
          <p14:tracePt t="17972" x="3065463" y="1931988"/>
          <p14:tracePt t="17980" x="3046413" y="1943100"/>
          <p14:tracePt t="17988" x="3024188" y="1957388"/>
          <p14:tracePt t="17996" x="3005138" y="1973263"/>
          <p14:tracePt t="18004" x="2994025" y="1984375"/>
          <p14:tracePt t="18014" x="2968625" y="2003425"/>
          <p14:tracePt t="18022" x="2957513" y="2014538"/>
          <p14:tracePt t="18030" x="2935288" y="2036763"/>
          <p14:tracePt t="18038" x="2919413" y="2062163"/>
          <p14:tracePt t="18046" x="2897188" y="2089150"/>
          <p14:tracePt t="18054" x="2878138" y="2114550"/>
          <p14:tracePt t="18062" x="2841625" y="2155825"/>
          <p14:tracePt t="18070" x="2811463" y="2189163"/>
          <p14:tracePt t="18078" x="2778125" y="2235200"/>
          <p14:tracePt t="18087" x="2736850" y="2276475"/>
          <p14:tracePt t="18094" x="2698750" y="2324100"/>
          <p14:tracePt t="18102" x="2665413" y="2359025"/>
          <p14:tracePt t="18110" x="2635250" y="2387600"/>
          <p14:tracePt t="18118" x="2616200" y="2406650"/>
          <p14:tracePt t="18127" x="2601913" y="2422525"/>
          <p14:tracePt t="18134" x="2597150" y="2428875"/>
          <p14:tracePt t="18142" x="2593975" y="2428875"/>
          <p14:tracePt t="18214" x="2593975" y="2433638"/>
          <p14:tracePt t="18238" x="2593975" y="2436813"/>
          <p14:tracePt t="18246" x="2590800" y="2436813"/>
          <p14:tracePt t="18254" x="2586038" y="2436813"/>
          <p14:tracePt t="18262" x="2582863" y="2439988"/>
          <p14:tracePt t="18278" x="2574925" y="2444750"/>
          <p14:tracePt t="18287" x="2568575" y="2452688"/>
          <p14:tracePt t="18296" x="2557463" y="2459038"/>
          <p14:tracePt t="18302" x="2538413" y="2470150"/>
          <p14:tracePt t="18312" x="2511425" y="2486025"/>
          <p14:tracePt t="18320" x="2486025" y="2497138"/>
          <p14:tracePt t="18328" x="2466975" y="2505075"/>
          <p14:tracePt t="18336" x="2455863" y="2511425"/>
          <p14:tracePt t="18344" x="2439988" y="2522538"/>
          <p14:tracePt t="18364" x="2428875" y="2541588"/>
          <p14:tracePt t="18372" x="2422525" y="2563813"/>
          <p14:tracePt t="18381" x="2403475" y="2605088"/>
          <p14:tracePt t="18388" x="2381250" y="2662238"/>
          <p14:tracePt t="18396" x="2332038" y="2732088"/>
          <p14:tracePt t="18404" x="2265363" y="2814638"/>
          <p14:tracePt t="18412" x="2193925" y="2908300"/>
          <p14:tracePt t="18420" x="2108200" y="2998788"/>
          <p14:tracePt t="18428" x="2039938" y="3059113"/>
          <p14:tracePt t="18437" x="1973263" y="3111500"/>
          <p14:tracePt t="18444" x="1931988" y="3155950"/>
          <p14:tracePt t="18452" x="1893888" y="3205163"/>
          <p14:tracePt t="18460" x="1863725" y="3252788"/>
          <p14:tracePt t="18468" x="1827213" y="3302000"/>
          <p14:tracePt t="18476" x="1789113" y="3362325"/>
          <p14:tracePt t="18484" x="1758950" y="3409950"/>
          <p14:tracePt t="18492" x="1736725" y="3451225"/>
          <p14:tracePt t="18500" x="1714500" y="3478213"/>
          <p14:tracePt t="18508" x="1711325" y="3503613"/>
          <p14:tracePt t="18516" x="1706563" y="3514725"/>
          <p14:tracePt t="18524" x="1706563" y="3525838"/>
          <p14:tracePt t="18532" x="1703388" y="3533775"/>
          <p14:tracePt t="18540" x="1703388" y="3536950"/>
          <p14:tracePt t="18548" x="1703388" y="3541713"/>
          <p14:tracePt t="18572" x="1703388" y="3536950"/>
          <p14:tracePt t="18580" x="1703388" y="3533775"/>
          <p14:tracePt t="18588" x="1717675" y="3522663"/>
          <p14:tracePt t="18596" x="1728788" y="3514725"/>
          <p14:tracePt t="18604" x="1739900" y="3508375"/>
          <p14:tracePt t="18614" x="1739900" y="3503613"/>
          <p14:tracePt t="18643" x="1739900" y="3508375"/>
          <p14:tracePt t="18650" x="1739900" y="3514725"/>
          <p14:tracePt t="18658" x="1739900" y="3525838"/>
          <p14:tracePt t="18666" x="1736725" y="3536950"/>
          <p14:tracePt t="18674" x="1728788" y="3552825"/>
          <p14:tracePt t="18682" x="1714500" y="3582988"/>
          <p14:tracePt t="18690" x="1700213" y="3600450"/>
          <p14:tracePt t="18698" x="1684338" y="3619500"/>
          <p14:tracePt t="18706" x="1681163" y="3638550"/>
          <p14:tracePt t="18714" x="1676400" y="3652838"/>
          <p14:tracePt t="18723" x="1676400" y="3676650"/>
          <p14:tracePt t="18730" x="1676400" y="3694113"/>
          <p14:tracePt t="18738" x="1676400" y="3724275"/>
          <p14:tracePt t="18746" x="1676400" y="3746500"/>
          <p14:tracePt t="18754" x="1676400" y="3776663"/>
          <p14:tracePt t="18762" x="1670050" y="3806825"/>
          <p14:tracePt t="18770" x="1670050" y="3851275"/>
          <p14:tracePt t="18778" x="1670050" y="3897313"/>
          <p14:tracePt t="18788" x="1670050" y="3941763"/>
          <p14:tracePt t="18794" x="1670050" y="3986213"/>
          <p14:tracePt t="18802" x="1658938" y="4027488"/>
          <p14:tracePt t="18810" x="1635125" y="4068763"/>
          <p14:tracePt t="18818" x="1620838" y="4110038"/>
          <p14:tracePt t="18826" x="1598613" y="4143375"/>
          <p14:tracePt t="18834" x="1565275" y="4195763"/>
          <p14:tracePt t="18842" x="1535113" y="4244975"/>
          <p14:tracePt t="18850" x="1504950" y="4294188"/>
          <p14:tracePt t="18858" x="1474788" y="4341813"/>
          <p14:tracePt t="18866" x="1452563" y="4383088"/>
          <p14:tracePt t="18877" x="1430338" y="4424363"/>
          <p14:tracePt t="18884" x="1408113" y="4451350"/>
          <p14:tracePt t="18892" x="1392238" y="4476750"/>
          <p14:tracePt t="18900" x="1377950" y="4503738"/>
          <p14:tracePt t="18909" x="1366838" y="4514850"/>
          <p14:tracePt t="18916" x="1362075" y="4529138"/>
          <p14:tracePt t="18924" x="1358900" y="4529138"/>
          <p14:tracePt t="18932" x="1358900" y="4533900"/>
          <p14:tracePt t="18948" x="1358900" y="4525963"/>
          <p14:tracePt t="18957" x="1358900" y="4514850"/>
          <p14:tracePt t="18964" x="1358900" y="4495800"/>
          <p14:tracePt t="18972" x="1362075" y="4481513"/>
          <p14:tracePt t="18980" x="1366838" y="4454525"/>
          <p14:tracePt t="18988" x="1366838" y="4432300"/>
          <p14:tracePt t="18996" x="1366838" y="4410075"/>
          <p14:tracePt t="19004" x="1366838" y="4387850"/>
          <p14:tracePt t="19012" x="1366838" y="4352925"/>
          <p14:tracePt t="19021" x="1366838" y="4330700"/>
          <p14:tracePt t="19028" x="1366838" y="4300538"/>
          <p14:tracePt t="19037" x="1366838" y="4256088"/>
          <p14:tracePt t="19044" x="1366838" y="4203700"/>
          <p14:tracePt t="19052" x="1366838" y="4143375"/>
          <p14:tracePt t="19060" x="1373188" y="4062413"/>
          <p14:tracePt t="19068" x="1377950" y="3979863"/>
          <p14:tracePt t="19076" x="1400175" y="3870325"/>
          <p14:tracePt t="19085" x="1433513" y="3751263"/>
          <p14:tracePt t="19092" x="1493838" y="3619500"/>
          <p14:tracePt t="19121" x="1612900" y="3417888"/>
          <p14:tracePt t="19124" x="1643063" y="3379788"/>
          <p14:tracePt t="19132" x="1670050" y="3346450"/>
          <p14:tracePt t="19140" x="1687513" y="3313113"/>
          <p14:tracePt t="19150" x="1703388" y="3279775"/>
          <p14:tracePt t="19159" x="1722438" y="3241675"/>
          <p14:tracePt t="19166" x="1736725" y="3208338"/>
          <p14:tracePt t="19174" x="1752600" y="3181350"/>
          <p14:tracePt t="19182" x="1766888" y="3163888"/>
          <p14:tracePt t="19191" x="1770063" y="3155950"/>
          <p14:tracePt t="19223" x="1770063" y="3159125"/>
          <p14:tracePt t="19230" x="1770063" y="3175000"/>
          <p14:tracePt t="19238" x="1770063" y="3189288"/>
          <p14:tracePt t="19246" x="1770063" y="3200400"/>
          <p14:tracePt t="19254" x="1781175" y="3230563"/>
          <p14:tracePt t="19262" x="1797050" y="3271838"/>
          <p14:tracePt t="19270" x="1827213" y="3321050"/>
          <p14:tracePt t="19278" x="1871663" y="3384550"/>
          <p14:tracePt t="19287" x="1924050" y="3440113"/>
          <p14:tracePt t="19294" x="1984375" y="3503613"/>
          <p14:tracePt t="19302" x="2051050" y="3567113"/>
          <p14:tracePt t="19310" x="2122488" y="3630613"/>
          <p14:tracePt t="19319" x="2193925" y="3702050"/>
          <p14:tracePt t="19326" x="2265363" y="3773488"/>
          <p14:tracePt t="19337" x="2365375" y="3863975"/>
          <p14:tracePt t="19342" x="2463800" y="3944938"/>
          <p14:tracePt t="19350" x="2541588" y="4002088"/>
          <p14:tracePt t="19358" x="2646363" y="4068763"/>
          <p14:tracePt t="19366" x="2732088" y="4110038"/>
          <p14:tracePt t="19374" x="2860675" y="4162425"/>
          <p14:tracePt t="19382" x="2982913" y="4203700"/>
          <p14:tracePt t="19391" x="3092450" y="4233863"/>
          <p14:tracePt t="19398" x="3178175" y="4248150"/>
          <p14:tracePt t="19406" x="3252788" y="4259263"/>
          <p14:tracePt t="19414" x="3335338" y="4259263"/>
          <p14:tracePt t="19422" x="3409950" y="4259263"/>
          <p14:tracePt t="19430" x="3470275" y="4259263"/>
          <p14:tracePt t="19440" x="3506788" y="4248150"/>
          <p14:tracePt t="19448" x="3541713" y="4230688"/>
          <p14:tracePt t="19456" x="3559175" y="4214813"/>
          <p14:tracePt t="19464" x="3571875" y="4203700"/>
          <p14:tracePt t="19472" x="3575050" y="4195763"/>
          <p14:tracePt t="19480" x="3582988" y="4181475"/>
          <p14:tracePt t="19544" x="3582988" y="4178300"/>
          <p14:tracePt t="19552" x="3582988" y="4170363"/>
          <p14:tracePt t="19560" x="3582988" y="4159250"/>
          <p14:tracePt t="19568" x="3582988" y="4154488"/>
          <p14:tracePt t="19576" x="3582988" y="4151313"/>
          <p14:tracePt t="19616" x="3586163" y="4151313"/>
          <p14:tracePt t="19624" x="3600450" y="4159250"/>
          <p14:tracePt t="19632" x="3635375" y="4181475"/>
          <p14:tracePt t="19640" x="3687763" y="4200525"/>
          <p14:tracePt t="19648" x="3729038" y="4200525"/>
          <p14:tracePt t="19657" x="3781425" y="4200525"/>
          <p14:tracePt t="19664" x="3810000" y="4195763"/>
          <p14:tracePt t="19673" x="3844925" y="4184650"/>
          <p14:tracePt t="19680" x="3881438" y="4170363"/>
          <p14:tracePt t="19688" x="3919538" y="4140200"/>
          <p14:tracePt t="19696" x="3952875" y="4117975"/>
          <p14:tracePt t="19705" x="4002088" y="4079875"/>
          <p14:tracePt t="19714" x="4027488" y="4046538"/>
          <p14:tracePt t="19722" x="4043363" y="4021138"/>
          <p14:tracePt t="19730" x="4049713" y="3997325"/>
          <p14:tracePt t="19738" x="4043363" y="3971925"/>
          <p14:tracePt t="19746" x="4027488" y="3938588"/>
          <p14:tracePt t="19754" x="4008438" y="3911600"/>
          <p14:tracePt t="19762" x="3986213" y="3878263"/>
          <p14:tracePt t="19770" x="3960813" y="3844925"/>
          <p14:tracePt t="19778" x="3922713" y="3811588"/>
          <p14:tracePt t="19787" x="3889375" y="3773488"/>
          <p14:tracePt t="19794" x="3840163" y="3732213"/>
          <p14:tracePt t="19802" x="3792538" y="3683000"/>
          <p14:tracePt t="19810" x="3743325" y="3638550"/>
          <p14:tracePt t="19818" x="3687763" y="3600450"/>
          <p14:tracePt t="19826" x="3616325" y="3563938"/>
          <p14:tracePt t="19834" x="3514725" y="3514725"/>
          <p14:tracePt t="19842" x="3417888" y="3481388"/>
          <p14:tracePt t="19850" x="3308350" y="3448050"/>
          <p14:tracePt t="19858" x="3181350" y="3432175"/>
          <p14:tracePt t="19867" x="3062288" y="3409950"/>
          <p14:tracePt t="19874" x="2965450" y="3402013"/>
          <p14:tracePt t="19883" x="2878138" y="3387725"/>
          <p14:tracePt t="19891" x="2803525" y="3384550"/>
          <p14:tracePt t="19898" x="2728913" y="3384550"/>
          <p14:tracePt t="19907" x="2662238" y="3384550"/>
          <p14:tracePt t="19914" x="2593975" y="3398838"/>
          <p14:tracePt t="19922" x="2527300" y="3398838"/>
          <p14:tracePt t="19930" x="2466975" y="3409950"/>
          <p14:tracePt t="19938" x="2398713" y="3414713"/>
          <p14:tracePt t="19946" x="2339975" y="3429000"/>
          <p14:tracePt t="19955" x="2265363" y="3448050"/>
          <p14:tracePt t="19962" x="2185988" y="3467100"/>
          <p14:tracePt t="19970" x="2125663" y="3489325"/>
          <p14:tracePt t="19978" x="2055813" y="3508375"/>
          <p14:tracePt t="19988" x="2009775" y="3536950"/>
          <p14:tracePt t="19994" x="1973263" y="3582988"/>
          <p14:tracePt t="20002" x="1954213" y="3627438"/>
          <p14:tracePt t="20012" x="1951038" y="3679825"/>
          <p14:tracePt t="20021" x="1951038" y="3754438"/>
          <p14:tracePt t="20053" x="1951038" y="4038600"/>
          <p14:tracePt t="20060" x="1984375" y="4095750"/>
          <p14:tracePt t="20068" x="2014538" y="4143375"/>
          <p14:tracePt t="20076" x="2036763" y="4178300"/>
          <p14:tracePt t="20085" x="2058988" y="4214813"/>
          <p14:tracePt t="20092" x="2062163" y="4256088"/>
          <p14:tracePt t="20100" x="2070100" y="4286250"/>
          <p14:tracePt t="20108" x="2073275" y="4319588"/>
          <p14:tracePt t="20116" x="2095500" y="4357688"/>
          <p14:tracePt t="20124" x="2133600" y="4402138"/>
          <p14:tracePt t="20132" x="2182813" y="4443413"/>
          <p14:tracePt t="20140" x="2246313" y="4495800"/>
          <p14:tracePt t="20148" x="2309813" y="4533900"/>
          <p14:tracePt t="20157" x="2381250" y="4562475"/>
          <p14:tracePt t="20164" x="2439988" y="4589463"/>
          <p14:tracePt t="20172" x="2489200" y="4608513"/>
          <p14:tracePt t="20180" x="2533650" y="4611688"/>
          <p14:tracePt t="20189" x="2563813" y="4611688"/>
          <p14:tracePt t="20196" x="2582863" y="4611688"/>
          <p14:tracePt t="20204" x="2590800" y="4603750"/>
          <p14:tracePt t="20212" x="2593975" y="4600575"/>
          <p14:tracePt t="20221" x="2593975" y="4592638"/>
          <p14:tracePt t="20228" x="2590800" y="4581525"/>
          <p14:tracePt t="20240" x="2563813" y="4567238"/>
          <p14:tracePt t="20248" x="2530475" y="4551363"/>
          <p14:tracePt t="20256" x="2486025" y="4540250"/>
          <p14:tracePt t="20264" x="2425700" y="4525963"/>
          <p14:tracePt t="20272" x="2359025" y="4525963"/>
          <p14:tracePt t="20280" x="2282825" y="4525963"/>
          <p14:tracePt t="20288" x="2208213" y="4529138"/>
          <p14:tracePt t="20296" x="2147888" y="4537075"/>
          <p14:tracePt t="20304" x="2095500" y="4540250"/>
          <p14:tracePt t="20314" x="2062163" y="4548188"/>
          <p14:tracePt t="20322" x="2036763" y="4556125"/>
          <p14:tracePt t="20330" x="2017713" y="4567238"/>
          <p14:tracePt t="20338" x="2009775" y="4575175"/>
          <p14:tracePt t="20346" x="2006600" y="4581525"/>
          <p14:tracePt t="20354" x="2003425" y="4589463"/>
          <p14:tracePt t="20370" x="2003425" y="4592638"/>
          <p14:tracePt t="20406" x="2006600" y="4586288"/>
          <p14:tracePt t="20414" x="2009775" y="4578350"/>
          <p14:tracePt t="20423" x="2014538" y="4570413"/>
          <p14:tracePt t="20430" x="2014538" y="4562475"/>
          <p14:tracePt t="20439" x="2014538" y="4559300"/>
          <p14:tracePt t="20446" x="2014538" y="4556125"/>
          <p14:tracePt t="20470" x="2014538" y="4551363"/>
          <p14:tracePt t="20487" x="2009775" y="4548188"/>
          <p14:tracePt t="20672" x="2006600" y="4545013"/>
          <p14:tracePt t="20680" x="2003425" y="4540250"/>
          <p14:tracePt t="20688" x="1998663" y="4537075"/>
          <p14:tracePt t="20696" x="1998663" y="4533900"/>
          <p14:tracePt t="20704" x="1995488" y="4533900"/>
          <p14:tracePt t="20712" x="1990725" y="4529138"/>
          <p14:tracePt t="20720" x="1987550" y="4525963"/>
          <p14:tracePt t="20728" x="1987550" y="4522788"/>
          <p14:tracePt t="20746" x="1987550" y="4518025"/>
          <p14:tracePt t="20754" x="1987550" y="4510088"/>
          <p14:tracePt t="20760" x="1987550" y="4503738"/>
          <p14:tracePt t="20768" x="1987550" y="4495800"/>
          <p14:tracePt t="20776" x="1987550" y="4492625"/>
          <p14:tracePt t="20784" x="1987550" y="4484688"/>
          <p14:tracePt t="20792" x="1987550" y="4476750"/>
          <p14:tracePt t="20800" x="1987550" y="4465638"/>
          <p14:tracePt t="20808" x="1987550" y="4451350"/>
          <p14:tracePt t="20816" x="1987550" y="4435475"/>
          <p14:tracePt t="20824" x="1995488" y="4418013"/>
          <p14:tracePt t="20832" x="2003425" y="4398963"/>
          <p14:tracePt t="20840" x="2017713" y="4371975"/>
          <p14:tracePt t="20848" x="2032000" y="4352925"/>
          <p14:tracePt t="20857" x="2055813" y="4319588"/>
          <p14:tracePt t="20866" x="2070100" y="4300538"/>
          <p14:tracePt t="20872" x="2084388" y="4275138"/>
          <p14:tracePt t="20888" x="2095500" y="4259263"/>
          <p14:tracePt t="20890" x="2095500" y="4252913"/>
          <p14:tracePt t="20898" x="2095500" y="4244975"/>
          <p14:tracePt t="20907" x="2095500" y="4237038"/>
          <p14:tracePt t="20922" x="2095500" y="4233863"/>
          <p14:tracePt t="20939" x="2095500" y="4230688"/>
          <p14:tracePt t="20962" x="2095500" y="4225925"/>
          <p14:tracePt t="21092" x="2108200" y="4219575"/>
          <p14:tracePt t="21098" x="2130425" y="4211638"/>
          <p14:tracePt t="21107" x="2163763" y="4200525"/>
          <p14:tracePt t="21114" x="2193925" y="4189413"/>
          <p14:tracePt t="21122" x="2227263" y="4181475"/>
          <p14:tracePt t="21130" x="2249488" y="4178300"/>
          <p14:tracePt t="21140" x="2265363" y="4173538"/>
          <p14:tracePt t="21146" x="2271713" y="4167188"/>
          <p14:tracePt t="21156" x="2276475" y="4162425"/>
          <p14:tracePt t="21172" x="2276475" y="4159250"/>
          <p14:tracePt t="21196" x="2276475" y="4154488"/>
          <p14:tracePt t="21228" x="2276475" y="4151313"/>
          <p14:tracePt t="21237" x="2271713" y="4151313"/>
          <p14:tracePt t="21253" x="2268538" y="4151313"/>
          <p14:tracePt t="21260" x="2265363" y="4151313"/>
          <p14:tracePt t="21276" x="2260600" y="4151313"/>
          <p14:tracePt t="21284" x="2257425" y="4151313"/>
          <p14:tracePt t="21292" x="2254250" y="4151313"/>
          <p14:tracePt t="21300" x="2246313" y="4151313"/>
          <p14:tracePt t="21308" x="2241550" y="4151313"/>
          <p14:tracePt t="21316" x="2230438" y="4151313"/>
          <p14:tracePt t="21324" x="2219325" y="4151313"/>
          <p14:tracePt t="21332" x="2212975" y="4154488"/>
          <p14:tracePt t="21340" x="2197100" y="4154488"/>
          <p14:tracePt t="21348" x="2197100" y="4159250"/>
          <p14:tracePt t="21357" x="2193925" y="4159250"/>
          <p14:tracePt t="21364" x="2185988" y="4159250"/>
          <p14:tracePt t="21582" x="2185988" y="4154488"/>
          <p14:tracePt t="21606" x="2185988" y="4151313"/>
          <p14:tracePt t="21617" x="2185988" y="4143375"/>
          <p14:tracePt t="21623" x="2185988" y="4132263"/>
          <p14:tracePt t="21630" x="2185988" y="4114800"/>
          <p14:tracePt t="21638" x="2205038" y="4079875"/>
          <p14:tracePt t="21646" x="2254250" y="4032250"/>
          <p14:tracePt t="21654" x="2332038" y="3960813"/>
          <p14:tracePt t="21662" x="2489200" y="3833813"/>
          <p14:tracePt t="21670" x="2687638" y="3687763"/>
          <p14:tracePt t="21678" x="2930525" y="3533775"/>
          <p14:tracePt t="21687" x="3216275" y="3373438"/>
          <p14:tracePt t="21694" x="3454400" y="3219450"/>
          <p14:tracePt t="21702" x="3698875" y="3065463"/>
          <p14:tracePt t="21710" x="3897313" y="2930525"/>
          <p14:tracePt t="21718" x="4065588" y="2811463"/>
          <p14:tracePt t="21728" x="4214813" y="2714625"/>
          <p14:tracePt t="21737" x="4311650" y="2635250"/>
          <p14:tracePt t="21744" x="4383088" y="2563813"/>
          <p14:tracePt t="21752" x="4435475" y="2511425"/>
          <p14:tracePt t="21760" x="4476750" y="2463800"/>
          <p14:tracePt t="21768" x="4506913" y="2428875"/>
          <p14:tracePt t="21776" x="4533900" y="2395538"/>
          <p14:tracePt t="21784" x="4548188" y="2376488"/>
          <p14:tracePt t="21792" x="4559300" y="2359025"/>
          <p14:tracePt t="21800" x="4567238" y="2351088"/>
          <p14:tracePt t="21808" x="4570413" y="2347913"/>
          <p14:tracePt t="21816" x="4573588" y="2347913"/>
          <p14:tracePt t="21920" x="4573588" y="2343150"/>
          <p14:tracePt t="21928" x="4597400" y="2328863"/>
          <p14:tracePt t="21938" x="4724400" y="2312988"/>
          <p14:tracePt t="21948" x="4970463" y="2295525"/>
          <p14:tracePt t="21957" x="5259388" y="2227263"/>
          <p14:tracePt t="21964" x="5562600" y="2149475"/>
          <p14:tracePt t="21972" x="5865813" y="2058988"/>
          <p14:tracePt t="21980" x="6138863" y="1973263"/>
          <p14:tracePt t="21988" x="6416675" y="1882775"/>
          <p14:tracePt t="21998" x="6615113" y="1822450"/>
          <p14:tracePt t="22004" x="6778625" y="1778000"/>
          <p14:tracePt t="22012" x="6921500" y="1733550"/>
          <p14:tracePt t="22021" x="7011988" y="1706563"/>
          <p14:tracePt t="22028" x="7089775" y="1687513"/>
          <p14:tracePt t="22038" x="7156450" y="1670050"/>
          <p14:tracePt t="22046" x="7205663" y="1651000"/>
          <p14:tracePt t="22054" x="7243763" y="1639888"/>
          <p14:tracePt t="22063" x="7285038" y="1631950"/>
          <p14:tracePt t="22070" x="7299325" y="1624013"/>
          <p14:tracePt t="22078" x="7315200" y="1620838"/>
          <p14:tracePt t="22087" x="7321550" y="1617663"/>
          <p14:tracePt t="22094" x="7326313" y="1617663"/>
          <p14:tracePt t="22179" x="7321550" y="1612900"/>
          <p14:tracePt t="22187" x="7315200" y="1606550"/>
          <p14:tracePt t="22194" x="7315200" y="1598613"/>
          <p14:tracePt t="22202" x="7340600" y="1590675"/>
          <p14:tracePt t="22210" x="7404100" y="1587500"/>
          <p14:tracePt t="22218" x="7472363" y="1579563"/>
          <p14:tracePt t="22226" x="7546975" y="1560513"/>
          <p14:tracePt t="22235" x="7632700" y="1543050"/>
          <p14:tracePt t="22242" x="7699375" y="1524000"/>
          <p14:tracePt t="22250" x="7762875" y="1504950"/>
          <p14:tracePt t="22258" x="7808913" y="1504950"/>
          <p14:tracePt t="22266" x="7839075" y="1504950"/>
          <p14:tracePt t="22274" x="7853363" y="1504950"/>
          <p14:tracePt t="22282" x="7869238" y="1508125"/>
          <p14:tracePt t="22290" x="7880350" y="1512888"/>
          <p14:tracePt t="22300" x="7891463" y="1516063"/>
          <p14:tracePt t="22308" x="7939088" y="1516063"/>
          <p14:tracePt t="22316" x="8013700" y="1516063"/>
          <p14:tracePt t="22325" x="8089900" y="1516063"/>
          <p14:tracePt t="22332" x="8172450" y="1501775"/>
          <p14:tracePt t="22340" x="8247063" y="1493838"/>
          <p14:tracePt t="22348" x="8332788" y="1474788"/>
          <p14:tracePt t="22357" x="8407400" y="1463675"/>
          <p14:tracePt t="22364" x="8478838" y="1444625"/>
          <p14:tracePt t="22372" x="8564563" y="1422400"/>
          <p14:tracePt t="22380" x="8632825" y="1403350"/>
          <p14:tracePt t="22388" x="8699500" y="1384300"/>
          <p14:tracePt t="22396" x="8755063" y="1373188"/>
          <p14:tracePt t="22404" x="8778875" y="1370013"/>
          <p14:tracePt t="22413" x="8796338" y="1366838"/>
          <p14:tracePt t="22420" x="8801100" y="1366838"/>
          <p14:tracePt t="22550" x="8796338" y="1362075"/>
          <p14:tracePt t="22556" x="8766175" y="1350963"/>
          <p14:tracePt t="22564" x="8732838" y="1347788"/>
          <p14:tracePt t="22573" x="8718550" y="1347788"/>
          <p14:tracePt t="22598" x="8732838" y="1347788"/>
          <p14:tracePt t="22606" x="8743950" y="1344613"/>
          <p14:tracePt t="22614" x="8774113" y="1344613"/>
          <p14:tracePt t="22623" x="8804275" y="1344613"/>
          <p14:tracePt t="22630" x="8842375" y="1336675"/>
          <p14:tracePt t="22639" x="8870950" y="1336675"/>
          <p14:tracePt t="22646" x="8894763" y="1336675"/>
          <p14:tracePt t="22654" x="8928100" y="1336675"/>
          <p14:tracePt t="22662" x="8942388" y="1331913"/>
          <p14:tracePt t="22670" x="8950325" y="1328738"/>
          <p14:tracePt t="22678" x="8958263" y="1328738"/>
          <p14:tracePt t="22687" x="8964613" y="1325563"/>
          <p14:tracePt t="22694" x="8969375" y="1325563"/>
          <p14:tracePt t="22702" x="8972550" y="1320800"/>
          <p14:tracePt t="22710" x="8983663" y="1317625"/>
          <p14:tracePt t="22718" x="8994775" y="1317625"/>
          <p14:tracePt t="22726" x="9005888" y="1317625"/>
          <p14:tracePt t="22734" x="9036050" y="1317625"/>
          <p14:tracePt t="22742" x="9066213" y="1317625"/>
          <p14:tracePt t="22750" x="9096375" y="1317625"/>
          <p14:tracePt t="22758" x="9126538" y="1317625"/>
          <p14:tracePt t="22767" x="9170988" y="1317625"/>
          <p14:tracePt t="22774" x="9204325" y="1314450"/>
          <p14:tracePt t="22782" x="9234488" y="1306513"/>
          <p14:tracePt t="22791" x="9278938" y="1306513"/>
          <p14:tracePt t="22799" x="9317038" y="1303338"/>
          <p14:tracePt t="22806" x="9380538" y="1295400"/>
          <p14:tracePt t="22815" x="9432925" y="1284288"/>
          <p14:tracePt t="22822" x="9485313" y="1279525"/>
          <p14:tracePt t="22830" x="9537700" y="1273175"/>
          <p14:tracePt t="22838" x="9586913" y="1265238"/>
          <p14:tracePt t="22846" x="9639300" y="1262063"/>
          <p14:tracePt t="22854" x="9691688" y="1254125"/>
          <p14:tracePt t="22863" x="9744075" y="1254125"/>
          <p14:tracePt t="22872" x="9796463" y="1250950"/>
          <p14:tracePt t="22881" x="9840913" y="1243013"/>
          <p14:tracePt t="22888" x="9879013" y="1243013"/>
          <p14:tracePt t="22896" x="9893300" y="1239838"/>
          <p14:tracePt t="22904" x="9901238" y="1239838"/>
          <p14:tracePt t="23040" x="9893300" y="1235075"/>
          <p14:tracePt t="23048" x="9867900" y="1231900"/>
          <p14:tracePt t="23064" x="9867900" y="1235075"/>
          <p14:tracePt t="23073" x="9879013" y="1239838"/>
          <p14:tracePt t="23080" x="9898063" y="1243013"/>
          <p14:tracePt t="23088" x="9920288" y="1239838"/>
          <p14:tracePt t="23096" x="9956800" y="1239838"/>
          <p14:tracePt t="23104" x="10002838" y="1239838"/>
          <p14:tracePt t="23112" x="10066338" y="1235075"/>
          <p14:tracePt t="23120" x="10133013" y="1227138"/>
          <p14:tracePt t="23128" x="10215563" y="1220788"/>
          <p14:tracePt t="23137" x="10290175" y="1209675"/>
          <p14:tracePt t="23146" x="10372725" y="1198563"/>
          <p14:tracePt t="23154" x="10439400" y="1179513"/>
          <p14:tracePt t="23163" x="10496550" y="1171575"/>
          <p14:tracePt t="23170" x="10541000" y="1160463"/>
          <p14:tracePt t="23178" x="10560050" y="1157288"/>
          <p14:tracePt t="23187" x="10563225" y="1157288"/>
          <p14:tracePt t="23203" x="10552113" y="1160463"/>
          <p14:tracePt t="23210" x="10521950" y="1163638"/>
          <p14:tracePt t="23218" x="10485438" y="1174750"/>
          <p14:tracePt t="23226" x="10414000" y="1187450"/>
          <p14:tracePt t="23234" x="10347325" y="1201738"/>
          <p14:tracePt t="23242" x="10271125" y="1212850"/>
          <p14:tracePt t="23250" x="10196513" y="1223963"/>
          <p14:tracePt t="23258" x="10136188" y="1231900"/>
          <p14:tracePt t="23266" x="10069513" y="1243013"/>
          <p14:tracePt t="23274" x="10006013" y="1254125"/>
          <p14:tracePt t="23282" x="9953625" y="1262063"/>
          <p14:tracePt t="23290" x="9901238" y="1273175"/>
          <p14:tracePt t="23298" x="9848850" y="1284288"/>
          <p14:tracePt t="23306" x="9793288" y="1292225"/>
          <p14:tracePt t="23314" x="9740900" y="1298575"/>
          <p14:tracePt t="23322" x="9686925" y="1303338"/>
          <p14:tracePt t="23331" x="9620250" y="1309688"/>
          <p14:tracePt t="23338" x="9545638" y="1309688"/>
          <p14:tracePt t="23347" x="9463088" y="1309688"/>
          <p14:tracePt t="23354" x="9385300" y="1309688"/>
          <p14:tracePt t="23364" x="9309100" y="1309688"/>
          <p14:tracePt t="23370" x="9242425" y="1309688"/>
          <p14:tracePt t="23378" x="9190038" y="1306513"/>
          <p14:tracePt t="23387" x="9156700" y="1303338"/>
          <p14:tracePt t="23394" x="9140825" y="1303338"/>
          <p14:tracePt t="23402" x="9137650" y="1298575"/>
          <p14:tracePt t="23410" x="9137650" y="1295400"/>
          <p14:tracePt t="23418" x="9148763" y="1292225"/>
          <p14:tracePt t="23426" x="9170988" y="1287463"/>
          <p14:tracePt t="23437" x="9201150" y="1287463"/>
          <p14:tracePt t="23444" x="9231313" y="1279525"/>
          <p14:tracePt t="23452" x="9286875" y="1276350"/>
          <p14:tracePt t="23460" x="9331325" y="1268413"/>
          <p14:tracePt t="23468" x="9369425" y="1268413"/>
          <p14:tracePt t="23476" x="9399588" y="1268413"/>
          <p14:tracePt t="23484" x="9421813" y="1268413"/>
          <p14:tracePt t="23492" x="9451975" y="1268413"/>
          <p14:tracePt t="23500" x="9485313" y="1268413"/>
          <p14:tracePt t="23508" x="9515475" y="1273175"/>
          <p14:tracePt t="23517" x="9575800" y="1273175"/>
          <p14:tracePt t="23524" x="9642475" y="1273175"/>
          <p14:tracePt t="23532" x="9725025" y="1273175"/>
          <p14:tracePt t="23540" x="9788525" y="1273175"/>
          <p14:tracePt t="23548" x="9848850" y="1273175"/>
          <p14:tracePt t="23556" x="9901238" y="1273175"/>
          <p14:tracePt t="23564" x="9934575" y="1268413"/>
          <p14:tracePt t="23572" x="9950450" y="1268413"/>
          <p14:tracePt t="23581" x="9967913" y="1268413"/>
          <p14:tracePt t="23588" x="9975850" y="1268413"/>
          <p14:tracePt t="23597" x="9983788" y="1273175"/>
          <p14:tracePt t="23604" x="9990138" y="1273175"/>
          <p14:tracePt t="23612" x="9998075" y="1276350"/>
          <p14:tracePt t="23621" x="10002838" y="1279525"/>
          <p14:tracePt t="23637" x="10002838" y="1284288"/>
          <p14:tracePt t="23798" x="9994900" y="1284288"/>
          <p14:tracePt t="23807" x="9990138" y="1279525"/>
          <p14:tracePt t="23814" x="9983788" y="1279525"/>
          <p14:tracePt t="23822" x="9979025" y="1279525"/>
          <p14:tracePt t="23838" x="9975850" y="1279525"/>
          <p14:tracePt t="24088" x="9972675" y="1279525"/>
          <p14:tracePt t="24097" x="9964738" y="1279525"/>
          <p14:tracePt t="24104" x="9956800" y="1279525"/>
          <p14:tracePt t="24112" x="9942513" y="1279525"/>
          <p14:tracePt t="24120" x="9923463" y="1284288"/>
          <p14:tracePt t="24128" x="9904413" y="1287463"/>
          <p14:tracePt t="24137" x="9893300" y="1292225"/>
          <p14:tracePt t="24144" x="9882188" y="1292225"/>
          <p14:tracePt t="24152" x="9874250" y="1295400"/>
          <p14:tracePt t="24160" x="9867900" y="1295400"/>
          <p14:tracePt t="24168" x="9863138" y="1298575"/>
          <p14:tracePt t="24176" x="9852025" y="1298575"/>
          <p14:tracePt t="24184" x="9837738" y="1303338"/>
          <p14:tracePt t="24192" x="9818688" y="1303338"/>
          <p14:tracePt t="24200" x="9788525" y="1306513"/>
          <p14:tracePt t="24208" x="9752013" y="1306513"/>
          <p14:tracePt t="24218" x="9699625" y="1314450"/>
          <p14:tracePt t="24224" x="9639300" y="1320800"/>
          <p14:tracePt t="24232" x="9564688" y="1331913"/>
          <p14:tracePt t="24240" x="9482138" y="1339850"/>
          <p14:tracePt t="24248" x="9385300" y="1350963"/>
          <p14:tracePt t="24257" x="9272588" y="1366838"/>
          <p14:tracePt t="24264" x="9167813" y="1389063"/>
          <p14:tracePt t="24272" x="9051925" y="1403350"/>
          <p14:tracePt t="24280" x="8920163" y="1430338"/>
          <p14:tracePt t="24288" x="8789988" y="1444625"/>
          <p14:tracePt t="24299" x="8639175" y="1471613"/>
          <p14:tracePt t="24306" x="8493125" y="1497013"/>
          <p14:tracePt t="24315" x="8347075" y="1516063"/>
          <p14:tracePt t="24322" x="8205788" y="1530350"/>
          <p14:tracePt t="24330" x="8074025" y="1549400"/>
          <p14:tracePt t="24339" x="7947025" y="1565275"/>
          <p14:tracePt t="24346" x="7845425" y="1579563"/>
          <p14:tracePt t="24354" x="7759700" y="1590675"/>
          <p14:tracePt t="24362" x="7693025" y="1598613"/>
          <p14:tracePt t="24370" x="7629525" y="1609725"/>
          <p14:tracePt t="24378" x="7599363" y="1617663"/>
          <p14:tracePt t="24387" x="7572375" y="1624013"/>
          <p14:tracePt t="24394" x="7569200" y="1628775"/>
          <p14:tracePt t="24556" x="7569200" y="1639888"/>
          <p14:tracePt t="24562" x="7558088" y="1676400"/>
          <p14:tracePt t="24571" x="7516813" y="1741488"/>
          <p14:tracePt t="24578" x="7456488" y="1797050"/>
          <p14:tracePt t="24588" x="7343775" y="1909763"/>
          <p14:tracePt t="24596" x="7131050" y="2058988"/>
          <p14:tracePt t="24604" x="6858000" y="2238375"/>
          <p14:tracePt t="24612" x="6557963" y="2414588"/>
          <p14:tracePt t="24620" x="6240463" y="2613025"/>
          <p14:tracePt t="24628" x="5970588" y="2770188"/>
          <p14:tracePt t="24636" x="5772150" y="2905125"/>
          <p14:tracePt t="24644" x="5675313" y="2998788"/>
          <p14:tracePt t="24652" x="5629275" y="3062288"/>
          <p14:tracePt t="24660" x="5614988" y="3122613"/>
          <p14:tracePt t="24668" x="5611813" y="3167063"/>
          <p14:tracePt t="24676" x="5611813" y="3211513"/>
          <p14:tracePt t="24684" x="5637213" y="3268663"/>
          <p14:tracePt t="24692" x="5659438" y="3316288"/>
          <p14:tracePt t="24700" x="5708650" y="3387725"/>
          <p14:tracePt t="24708" x="5746750" y="3462338"/>
          <p14:tracePt t="24717" x="5791200" y="3548063"/>
          <p14:tracePt t="24725" x="5832475" y="3619500"/>
          <p14:tracePt t="24733" x="5854700" y="3668713"/>
          <p14:tracePt t="24740" x="5865813" y="3721100"/>
          <p14:tracePt t="24748" x="5865813" y="3765550"/>
          <p14:tracePt t="24757" x="5865813" y="3825875"/>
          <p14:tracePt t="24767" x="5865813" y="3886200"/>
          <p14:tracePt t="24772" x="5865813" y="3944938"/>
          <p14:tracePt t="24780" x="5862638" y="3997325"/>
          <p14:tracePt t="24789" x="5862638" y="4043363"/>
          <p14:tracePt t="24796" x="5857875" y="4090988"/>
          <p14:tracePt t="24804" x="5857875" y="4129088"/>
          <p14:tracePt t="24812" x="5857875" y="4159250"/>
          <p14:tracePt t="24821" x="5857875" y="4189413"/>
          <p14:tracePt t="24828" x="5857875" y="4206875"/>
          <p14:tracePt t="24837" x="5857875" y="4230688"/>
          <p14:tracePt t="24844" x="5857875" y="4241800"/>
          <p14:tracePt t="24852" x="5854700" y="4248150"/>
          <p14:tracePt t="24861" x="5851525" y="4256088"/>
          <p14:tracePt t="24870" x="5838825" y="4256088"/>
          <p14:tracePt t="24878" x="5832475" y="4256088"/>
          <p14:tracePt t="24885" x="5827713" y="4256088"/>
          <p14:tracePt t="25054" x="5821363" y="4256088"/>
          <p14:tracePt t="25062" x="5802313" y="4264025"/>
          <p14:tracePt t="25070" x="5757863" y="4289425"/>
          <p14:tracePt t="25078" x="5694363" y="4327525"/>
          <p14:tracePt t="25087" x="5618163" y="4371975"/>
          <p14:tracePt t="25094" x="5559425" y="4410075"/>
          <p14:tracePt t="25103" x="5472113" y="4465638"/>
          <p14:tracePt t="25110" x="5394325" y="4525963"/>
          <p14:tracePt t="25118" x="5281613" y="4608513"/>
          <p14:tracePt t="25126" x="5168900" y="4716463"/>
          <p14:tracePt t="25134" x="5053013" y="4821238"/>
          <p14:tracePt t="25144" x="4911725" y="4933950"/>
          <p14:tracePt t="25152" x="4784725" y="5035550"/>
          <p14:tracePt t="25161" x="4675188" y="5110163"/>
          <p14:tracePt t="25168" x="4600575" y="5157788"/>
          <p14:tracePt t="25176" x="4537075" y="5195888"/>
          <p14:tracePt t="25184" x="4492625" y="5218113"/>
          <p14:tracePt t="25193" x="4443413" y="5248275"/>
          <p14:tracePt t="25200" x="4394200" y="5275263"/>
          <p14:tracePt t="25208" x="4346575" y="5303838"/>
          <p14:tracePt t="25216" x="4289425" y="5327650"/>
          <p14:tracePt t="25225" x="4244975" y="5349875"/>
          <p14:tracePt t="25232" x="4189413" y="5367338"/>
          <p14:tracePt t="25240" x="4121150" y="5386388"/>
          <p14:tracePt t="25248" x="4060825" y="5402263"/>
          <p14:tracePt t="25256" x="3983038" y="5419725"/>
          <p14:tracePt t="25265" x="3908425" y="5432425"/>
          <p14:tracePt t="25272" x="3840163" y="5443538"/>
          <p14:tracePt t="25280" x="3773488" y="5449888"/>
          <p14:tracePt t="25288" x="3713163" y="5457825"/>
          <p14:tracePt t="25296" x="3652838" y="5457825"/>
          <p14:tracePt t="25304" x="3600450" y="5461000"/>
          <p14:tracePt t="25312" x="3563938" y="5461000"/>
          <p14:tracePt t="25321" x="3525838" y="5461000"/>
          <p14:tracePt t="25328" x="3484563" y="5461000"/>
          <p14:tracePt t="25337" x="3448050" y="5461000"/>
          <p14:tracePt t="25345" x="3409950" y="5461000"/>
          <p14:tracePt t="25352" x="3379788" y="5461000"/>
          <p14:tracePt t="25360" x="3343275" y="5461000"/>
          <p14:tracePt t="25368" x="3308350" y="5465763"/>
          <p14:tracePt t="25376" x="3286125" y="5465763"/>
          <p14:tracePt t="25384" x="3271838" y="5465763"/>
          <p14:tracePt t="25393" x="3255963" y="5473700"/>
          <p14:tracePt t="25400" x="3252788" y="5473700"/>
          <p14:tracePt t="25586" x="3249613" y="5465763"/>
          <p14:tracePt t="25594" x="3219450" y="5454650"/>
          <p14:tracePt t="25602" x="3159125" y="5443538"/>
          <p14:tracePt t="25610" x="3087688" y="5432425"/>
          <p14:tracePt t="25619" x="2994025" y="5424488"/>
          <p14:tracePt t="25627" x="2882900" y="5408613"/>
          <p14:tracePt t="25635" x="2781300" y="5394325"/>
          <p14:tracePt t="25642" x="2676525" y="5372100"/>
          <p14:tracePt t="25650" x="2601913" y="5360988"/>
          <p14:tracePt t="25658" x="2527300" y="5353050"/>
          <p14:tracePt t="25666" x="2478088" y="5334000"/>
          <p14:tracePt t="25674" x="2447925" y="5322888"/>
          <p14:tracePt t="25682" x="2422525" y="5308600"/>
          <p14:tracePt t="25691" x="2395538" y="5292725"/>
          <p14:tracePt t="25698" x="2373313" y="5278438"/>
          <p14:tracePt t="25707" x="2346325" y="5256213"/>
          <p14:tracePt t="25715" x="2312988" y="5229225"/>
          <p14:tracePt t="25725" x="2279650" y="5192713"/>
          <p14:tracePt t="25732" x="2230438" y="5151438"/>
          <p14:tracePt t="25738" x="2178050" y="5102225"/>
          <p14:tracePt t="25748" x="2108200" y="5053013"/>
          <p14:tracePt t="25757" x="2032000" y="5016500"/>
          <p14:tracePt t="25764" x="1957388" y="4967288"/>
          <p14:tracePt t="25773" x="1893888" y="4930775"/>
          <p14:tracePt t="25785" x="1830388" y="4884738"/>
          <p14:tracePt t="25792" x="1785938" y="4854575"/>
          <p14:tracePt t="25800" x="1744663" y="4826000"/>
          <p14:tracePt t="25809" x="1703388" y="4795838"/>
          <p14:tracePt t="25816" x="1673225" y="4768850"/>
          <p14:tracePt t="25824" x="1639888" y="4732338"/>
          <p14:tracePt t="25832" x="1606550" y="4697413"/>
          <p14:tracePt t="25840" x="1554163" y="4652963"/>
          <p14:tracePt t="25849" x="1512888" y="4619625"/>
          <p14:tracePt t="25857" x="1463675" y="4581525"/>
          <p14:tracePt t="25864" x="1422400" y="4540250"/>
          <p14:tracePt t="25872" x="1397000" y="4514850"/>
          <p14:tracePt t="25881" x="1373188" y="4476750"/>
          <p14:tracePt t="25888" x="1358900" y="4457700"/>
          <p14:tracePt t="25896" x="1347788" y="4440238"/>
          <p14:tracePt t="25904" x="1331913" y="4421188"/>
          <p14:tracePt t="25913" x="1325563" y="4402138"/>
          <p14:tracePt t="25921" x="1309688" y="4394200"/>
          <p14:tracePt t="25928" x="1295400" y="4379913"/>
          <p14:tracePt t="25936" x="1279525" y="4371975"/>
          <p14:tracePt t="25944" x="1273175" y="4368800"/>
          <p14:tracePt t="25952" x="1265238" y="4360863"/>
          <p14:tracePt t="25960" x="1254125" y="4352925"/>
          <p14:tracePt t="25968" x="1246188" y="4349750"/>
          <p14:tracePt t="25976" x="1243013" y="4346575"/>
          <p14:tracePt t="25984" x="1238250" y="4338638"/>
          <p14:tracePt t="25993" x="1235075" y="4335463"/>
          <p14:tracePt t="26000" x="1235075" y="4327525"/>
          <p14:tracePt t="26008" x="1235075" y="4316413"/>
          <p14:tracePt t="26018" x="1235075" y="4305300"/>
          <p14:tracePt t="26026" x="1235075" y="4300538"/>
          <p14:tracePt t="26034" x="1235075" y="4294188"/>
          <p14:tracePt t="26040" x="1235075" y="4289425"/>
          <p14:tracePt t="26050" x="1235075" y="4286250"/>
          <p14:tracePt t="26091" x="1238250" y="4286250"/>
          <p14:tracePt t="26123" x="1246188" y="4286250"/>
          <p14:tracePt t="26131" x="1250950" y="4286250"/>
          <p14:tracePt t="26138" x="1254125" y="4286250"/>
          <p14:tracePt t="26147" x="1257300" y="4289425"/>
          <p14:tracePt t="26162" x="1262063" y="4294188"/>
          <p14:tracePt t="26170" x="1262063" y="4297363"/>
          <p14:tracePt t="26178" x="1265238" y="4297363"/>
          <p14:tracePt t="26187" x="1265238" y="4300538"/>
          <p14:tracePt t="26194" x="1265238" y="4308475"/>
          <p14:tracePt t="26202" x="1268413" y="4308475"/>
          <p14:tracePt t="26210" x="1273175" y="4316413"/>
          <p14:tracePt t="26219" x="1279525" y="4319588"/>
          <p14:tracePt t="26228" x="1287463" y="4327525"/>
          <p14:tracePt t="26234" x="1303338" y="4338638"/>
          <p14:tracePt t="26242" x="1314450" y="4346575"/>
          <p14:tracePt t="26251" x="1320800" y="4352925"/>
          <p14:tracePt t="26258" x="1325563" y="4360863"/>
          <p14:tracePt t="26266" x="1331913" y="4368800"/>
          <p14:tracePt t="26275" x="1339850" y="4383088"/>
          <p14:tracePt t="26283" x="1344613" y="4394200"/>
          <p14:tracePt t="26291" x="1344613" y="4402138"/>
          <p14:tracePt t="26299" x="1347788" y="4413250"/>
          <p14:tracePt t="26307" x="1347788" y="4424363"/>
          <p14:tracePt t="26314" x="1350963" y="4440238"/>
          <p14:tracePt t="26324" x="1350963" y="4443413"/>
          <p14:tracePt t="26331" x="1358900" y="4462463"/>
          <p14:tracePt t="26340" x="1370013" y="4481513"/>
          <p14:tracePt t="26349" x="1377950" y="4495800"/>
          <p14:tracePt t="26357" x="1392238" y="4510088"/>
          <p14:tracePt t="26365" x="1403350" y="4525963"/>
          <p14:tracePt t="26373" x="1411288" y="4537075"/>
          <p14:tracePt t="26381" x="1422400" y="4551363"/>
          <p14:tracePt t="26388" x="1436688" y="4575175"/>
          <p14:tracePt t="26396" x="1444625" y="4589463"/>
          <p14:tracePt t="26404" x="1452563" y="4611688"/>
          <p14:tracePt t="26413" x="1463675" y="4630738"/>
          <p14:tracePt t="26421" x="1477963" y="4649788"/>
          <p14:tracePt t="26428" x="1493838" y="4675188"/>
          <p14:tracePt t="26437" x="1508125" y="4694238"/>
          <p14:tracePt t="26445" x="1535113" y="4724400"/>
          <p14:tracePt t="26452" x="1557338" y="4757738"/>
          <p14:tracePt t="26461" x="1579563" y="4776788"/>
          <p14:tracePt t="26468" x="1612900" y="4818063"/>
          <p14:tracePt t="26476" x="1643063" y="4848225"/>
          <p14:tracePt t="26484" x="1670050" y="4881563"/>
          <p14:tracePt t="26492" x="1703388" y="4906963"/>
          <p14:tracePt t="26500" x="1744663" y="4937125"/>
          <p14:tracePt t="26508" x="1774825" y="4967288"/>
          <p14:tracePt t="26517" x="1800225" y="4986338"/>
          <p14:tracePt t="26525" x="1827213" y="5016500"/>
          <p14:tracePt t="26533" x="1849438" y="5041900"/>
          <p14:tracePt t="26540" x="1879600" y="5068888"/>
          <p14:tracePt t="26548" x="1905000" y="5099050"/>
          <p14:tracePt t="26557" x="1931988" y="5124450"/>
          <p14:tracePt t="26564" x="1965325" y="5146675"/>
          <p14:tracePt t="26572" x="1998663" y="5176838"/>
          <p14:tracePt t="26580" x="2055813" y="5207000"/>
          <p14:tracePt t="26589" x="2119313" y="5245100"/>
          <p14:tracePt t="26597" x="2182813" y="5275263"/>
          <p14:tracePt t="26606" x="2241550" y="5300663"/>
          <p14:tracePt t="26615" x="2306638" y="5327650"/>
          <p14:tracePt t="26623" x="2359025" y="5349875"/>
          <p14:tracePt t="26631" x="2414588" y="5367338"/>
          <p14:tracePt t="26639" x="2447925" y="5383213"/>
          <p14:tracePt t="26646" x="2486025" y="5402263"/>
          <p14:tracePt t="26654" x="2511425" y="5405438"/>
          <p14:tracePt t="26662" x="2538413" y="5416550"/>
          <p14:tracePt t="26670" x="2563813" y="5432425"/>
          <p14:tracePt t="26679" x="2597150" y="5449888"/>
          <p14:tracePt t="26687" x="2627313" y="5465763"/>
          <p14:tracePt t="26695" x="2662238" y="5476875"/>
          <p14:tracePt t="26703" x="2709863" y="5499100"/>
          <p14:tracePt t="26710" x="2754313" y="5518150"/>
          <p14:tracePt t="26719" x="2803525" y="5537200"/>
          <p14:tracePt t="26726" x="2863850" y="5554663"/>
          <p14:tracePt t="26734" x="2913063" y="5570538"/>
          <p14:tracePt t="26742" x="2960688" y="5589588"/>
          <p14:tracePt t="26751" x="3005138" y="5600700"/>
          <p14:tracePt t="26759" x="3032125" y="5607050"/>
          <p14:tracePt t="26766" x="3062288" y="5614988"/>
          <p14:tracePt t="26776" x="3087688" y="5622925"/>
          <p14:tracePt t="26783" x="3122613" y="5637213"/>
          <p14:tracePt t="26791" x="3144838" y="5648325"/>
          <p14:tracePt t="26799" x="3163888" y="5656263"/>
          <p14:tracePt t="26809" x="3189288" y="5675313"/>
          <p14:tracePt t="26814" x="3208338" y="5683250"/>
          <p14:tracePt t="26822" x="3227388" y="5689600"/>
          <p14:tracePt t="26830" x="3252788" y="5700713"/>
          <p14:tracePt t="26839" x="3271838" y="5705475"/>
          <p14:tracePt t="26847" x="3286125" y="5705475"/>
          <p14:tracePt t="26854" x="3297238" y="5705475"/>
          <p14:tracePt t="26863" x="3321050" y="5705475"/>
          <p14:tracePt t="26870" x="3327400" y="5705475"/>
          <p14:tracePt t="26879" x="3343275" y="5700713"/>
          <p14:tracePt t="26888" x="3357563" y="5697538"/>
          <p14:tracePt t="26896" x="3360738" y="5694363"/>
          <p14:tracePt t="26904" x="3365500" y="5694363"/>
          <p14:tracePt t="26957" x="3360738" y="5694363"/>
          <p14:tracePt t="26965" x="3357563" y="5694363"/>
          <p14:tracePt t="27068" x="3349625" y="5697538"/>
          <p14:tracePt t="27078" x="3343275" y="5700713"/>
          <p14:tracePt t="27085" x="3327400" y="5705475"/>
          <p14:tracePt t="27092" x="3313113" y="5708650"/>
          <p14:tracePt t="27101" x="3286125" y="5716588"/>
          <p14:tracePt t="27108" x="3271838" y="5716588"/>
          <p14:tracePt t="27116" x="3249613" y="5716588"/>
          <p14:tracePt t="27124" x="3230563" y="5716588"/>
          <p14:tracePt t="27133" x="3203575" y="5716588"/>
          <p14:tracePt t="27140" x="3170238" y="5711825"/>
          <p14:tracePt t="27150" x="3109913" y="5700713"/>
          <p14:tracePt t="27159" x="3024188" y="5686425"/>
          <p14:tracePt t="27166" x="2935288" y="5667375"/>
          <p14:tracePt t="27174" x="2814638" y="5634038"/>
          <p14:tracePt t="27182" x="2676525" y="5592763"/>
          <p14:tracePt t="27191" x="2519363" y="5526088"/>
          <p14:tracePt t="27199" x="2359025" y="5461000"/>
          <p14:tracePt t="27206" x="2227263" y="5391150"/>
          <p14:tracePt t="27214" x="2133600" y="5330825"/>
          <p14:tracePt t="27222" x="2058988" y="5281613"/>
          <p14:tracePt t="27231" x="2003425" y="5229225"/>
          <p14:tracePt t="27239" x="1954213" y="5187950"/>
          <p14:tracePt t="27247" x="1909763" y="5143500"/>
          <p14:tracePt t="27254" x="1868488" y="5102225"/>
          <p14:tracePt t="27262" x="1833563" y="5076825"/>
          <p14:tracePt t="27270" x="1785938" y="5038725"/>
          <p14:tracePt t="27278" x="1752600" y="5016500"/>
          <p14:tracePt t="27287" x="1717675" y="4997450"/>
          <p14:tracePt t="27294" x="1684338" y="4983163"/>
          <p14:tracePt t="27302" x="1651000" y="4964113"/>
          <p14:tracePt t="27310" x="1624013" y="4948238"/>
          <p14:tracePt t="27318" x="1601788" y="4941888"/>
          <p14:tracePt t="27327" x="1576388" y="4922838"/>
          <p14:tracePt t="27335" x="1557338" y="4914900"/>
          <p14:tracePt t="27343" x="1538288" y="4911725"/>
          <p14:tracePt t="27351" x="1519238" y="4900613"/>
          <p14:tracePt t="27359" x="1508125" y="4895850"/>
          <p14:tracePt t="27367" x="1501775" y="4892675"/>
          <p14:tracePt t="27375" x="1493838" y="4884738"/>
          <p14:tracePt t="27382" x="1489075" y="4881563"/>
          <p14:tracePt t="27390" x="1485900" y="4878388"/>
          <p14:tracePt t="27398" x="1482725" y="4870450"/>
          <p14:tracePt t="27407" x="1477963" y="4870450"/>
          <p14:tracePt t="27414" x="1471613" y="4867275"/>
          <p14:tracePt t="27423" x="1463675" y="4862513"/>
          <p14:tracePt t="27430" x="1455738" y="4851400"/>
          <p14:tracePt t="27441" x="1444625" y="4848225"/>
          <p14:tracePt t="27448" x="1430338" y="4843463"/>
          <p14:tracePt t="27457" x="1414463" y="4840288"/>
          <p14:tracePt t="27464" x="1403350" y="4837113"/>
          <p14:tracePt t="27472" x="1389063" y="4832350"/>
          <p14:tracePt t="27480" x="1377950" y="4829175"/>
          <p14:tracePt t="27489" x="1370013" y="4826000"/>
          <p14:tracePt t="27496" x="1362075" y="4821238"/>
          <p14:tracePt t="27504" x="1355725" y="4818063"/>
          <p14:tracePt t="27512" x="1347788" y="4813300"/>
          <p14:tracePt t="27521" x="1344613" y="4813300"/>
          <p14:tracePt t="27528" x="1336675" y="4810125"/>
          <p14:tracePt t="27537" x="1331913" y="4806950"/>
          <p14:tracePt t="27544" x="1328738" y="4802188"/>
          <p14:tracePt t="27553" x="1328738" y="4799013"/>
          <p14:tracePt t="27560" x="1325563" y="4795838"/>
          <p14:tracePt t="27569" x="1317625" y="4791075"/>
          <p14:tracePt t="27577" x="1314450" y="4791075"/>
          <p14:tracePt t="27584" x="1309688" y="4787900"/>
          <p14:tracePt t="27592" x="1303338" y="4784725"/>
          <p14:tracePt t="27601" x="1298575" y="4784725"/>
          <p14:tracePt t="27625" x="1295400" y="4791075"/>
          <p14:tracePt t="27632" x="1292225" y="4813300"/>
          <p14:tracePt t="27640" x="1287463" y="4832350"/>
          <p14:tracePt t="27649" x="1287463" y="4870450"/>
          <p14:tracePt t="27657" x="1298575" y="4900613"/>
          <p14:tracePt t="27665" x="1328738" y="4945063"/>
          <p14:tracePt t="27673" x="1384300" y="4994275"/>
          <p14:tracePt t="27680" x="1463675" y="5057775"/>
          <p14:tracePt t="27689" x="1582738" y="5132388"/>
          <p14:tracePt t="27696" x="1706563" y="5222875"/>
          <p14:tracePt t="27704" x="1844675" y="5314950"/>
          <p14:tracePt t="27713" x="1968500" y="5402263"/>
          <p14:tracePt t="27721" x="2047875" y="5461000"/>
          <p14:tracePt t="27730" x="2125663" y="5518150"/>
          <p14:tracePt t="27739" x="2163763" y="5559425"/>
          <p14:tracePt t="27744" x="2189163" y="5584825"/>
          <p14:tracePt t="27755" x="2205038" y="5611813"/>
          <p14:tracePt t="27762" x="2216150" y="5630863"/>
          <p14:tracePt t="27771" x="2224088" y="5645150"/>
          <p14:tracePt t="27778" x="2227263" y="5653088"/>
          <p14:tracePt t="27788" x="2235200" y="5659438"/>
          <p14:tracePt t="27794" x="2238375" y="5659438"/>
          <p14:tracePt t="27803" x="2246313" y="5659438"/>
          <p14:tracePt t="27810" x="2249488" y="5659438"/>
          <p14:tracePt t="27818" x="2257425" y="5653088"/>
          <p14:tracePt t="27827" x="2260600" y="5641975"/>
          <p14:tracePt t="27834" x="2268538" y="5622925"/>
          <p14:tracePt t="27842" x="2276475" y="5589588"/>
          <p14:tracePt t="27850" x="2276475" y="5543550"/>
          <p14:tracePt t="27859" x="2265363" y="5491163"/>
          <p14:tracePt t="27866" x="2235200" y="5435600"/>
          <p14:tracePt t="27875" x="2178050" y="5353050"/>
          <p14:tracePt t="27882" x="2103438" y="5267325"/>
          <p14:tracePt t="27890" x="1998663" y="5165725"/>
          <p14:tracePt t="27899" x="1874838" y="5064125"/>
          <p14:tracePt t="27907" x="1778000" y="4986338"/>
          <p14:tracePt t="27916" x="1670050" y="4911725"/>
          <p14:tracePt t="27923" x="1579563" y="4859338"/>
          <p14:tracePt t="27930" x="1516063" y="4821238"/>
          <p14:tracePt t="27938" x="1463675" y="4795838"/>
          <p14:tracePt t="27947" x="1436688" y="4787900"/>
          <p14:tracePt t="27955" x="1419225" y="4776788"/>
          <p14:tracePt t="27962" x="1414463" y="4773613"/>
          <p14:tracePt t="28004" x="1414463" y="4776788"/>
          <p14:tracePt t="28010" x="1419225" y="4799013"/>
          <p14:tracePt t="28021" x="1425575" y="4832350"/>
          <p14:tracePt t="28038" x="1482725" y="4906963"/>
          <p14:tracePt t="28044" x="1530350" y="4956175"/>
          <p14:tracePt t="28052" x="1598613" y="5008563"/>
          <p14:tracePt t="28060" x="1662113" y="5060950"/>
          <p14:tracePt t="28069" x="1744663" y="5116513"/>
          <p14:tracePt t="28077" x="1808163" y="5173663"/>
          <p14:tracePt t="28084" x="1863725" y="5207000"/>
          <p14:tracePt t="28092" x="1912938" y="5245100"/>
          <p14:tracePt t="28100" x="1946275" y="5267325"/>
          <p14:tracePt t="28109" x="1968500" y="5292725"/>
          <p14:tracePt t="28116" x="1990725" y="5322888"/>
          <p14:tracePt t="28124" x="2003425" y="5334000"/>
          <p14:tracePt t="28133" x="2009775" y="5345113"/>
          <p14:tracePt t="28141" x="2014538" y="5349875"/>
          <p14:tracePt t="28149" x="2017713" y="5353050"/>
          <p14:tracePt t="28180" x="2020888" y="5349875"/>
          <p14:tracePt t="28188" x="2020888" y="5341938"/>
          <p14:tracePt t="28196" x="2020888" y="5311775"/>
          <p14:tracePt t="28204" x="2020888" y="5289550"/>
          <p14:tracePt t="28212" x="2020888" y="5259388"/>
          <p14:tracePt t="28221" x="2017713" y="5210175"/>
          <p14:tracePt t="28228" x="1995488" y="5165725"/>
          <p14:tracePt t="28237" x="1957388" y="5110163"/>
          <p14:tracePt t="28244" x="1920875" y="5053013"/>
          <p14:tracePt t="28252" x="1874838" y="4989513"/>
          <p14:tracePt t="28261" x="1833563" y="4933950"/>
          <p14:tracePt t="28268" x="1781175" y="4878388"/>
          <p14:tracePt t="28277" x="1725613" y="4832350"/>
          <p14:tracePt t="28285" x="1684338" y="4802188"/>
          <p14:tracePt t="28293" x="1647825" y="4791075"/>
          <p14:tracePt t="28302" x="1624013" y="4791075"/>
          <p14:tracePt t="28309" x="1609725" y="4799013"/>
          <p14:tracePt t="28318" x="1606550" y="4810125"/>
          <p14:tracePt t="28327" x="1606550" y="4840288"/>
          <p14:tracePt t="28335" x="1631950" y="4873625"/>
          <p14:tracePt t="28343" x="1665288" y="4914900"/>
          <p14:tracePt t="28351" x="1733550" y="4975225"/>
          <p14:tracePt t="28358" x="1816100" y="5049838"/>
          <p14:tracePt t="28366" x="1916113" y="5143500"/>
          <p14:tracePt t="28375" x="2043113" y="5251450"/>
          <p14:tracePt t="28382" x="2171700" y="5353050"/>
          <p14:tracePt t="28391" x="2293938" y="5438775"/>
          <p14:tracePt t="28399" x="2387600" y="5502275"/>
          <p14:tracePt t="28406" x="2444750" y="5543550"/>
          <p14:tracePt t="28414" x="2470150" y="5581650"/>
          <p14:tracePt t="28423" x="2492375" y="5607050"/>
          <p14:tracePt t="28431" x="2497138" y="5630863"/>
          <p14:tracePt t="28438" x="2508250" y="5645150"/>
          <p14:tracePt t="28446" x="2508250" y="5653088"/>
          <p14:tracePt t="28454" x="2508250" y="5656263"/>
          <p14:tracePt t="28478" x="2508250" y="5648325"/>
          <p14:tracePt t="28487" x="2508250" y="5630863"/>
          <p14:tracePt t="28495" x="2508250" y="5595938"/>
          <p14:tracePt t="28503" x="2508250" y="5559425"/>
          <p14:tracePt t="28511" x="2508250" y="5507038"/>
          <p14:tracePt t="28519" x="2505075" y="5438775"/>
          <p14:tracePt t="28526" x="2478088" y="5372100"/>
          <p14:tracePt t="28535" x="2436813" y="5289550"/>
          <p14:tracePt t="28543" x="2384425" y="5222875"/>
          <p14:tracePt t="28550" x="2324100" y="5154613"/>
          <p14:tracePt t="28559" x="2246313" y="5105400"/>
          <p14:tracePt t="28567" x="2189163" y="5060950"/>
          <p14:tracePt t="28575" x="2133600" y="5024438"/>
          <p14:tracePt t="28585" x="2089150" y="4994275"/>
          <p14:tracePt t="28592" x="2055813" y="4972050"/>
          <p14:tracePt t="28600" x="2025650" y="4948238"/>
          <p14:tracePt t="28609" x="2014538" y="4941888"/>
          <p14:tracePt t="28616" x="2003425" y="4937125"/>
          <p14:tracePt t="28624" x="1998663" y="4933950"/>
          <p14:tracePt t="28648" x="1998663" y="4941888"/>
          <p14:tracePt t="28657" x="1998663" y="4953000"/>
          <p14:tracePt t="28665" x="2003425" y="4972050"/>
          <p14:tracePt t="28673" x="2017713" y="4997450"/>
          <p14:tracePt t="28680" x="2047875" y="5046663"/>
          <p14:tracePt t="28689" x="2092325" y="5094288"/>
          <p14:tracePt t="28697" x="2141538" y="5151438"/>
          <p14:tracePt t="28704" x="2197100" y="5199063"/>
          <p14:tracePt t="28712" x="2265363" y="5251450"/>
          <p14:tracePt t="28720" x="2320925" y="5297488"/>
          <p14:tracePt t="28729" x="2362200" y="5327650"/>
          <p14:tracePt t="28738" x="2395538" y="5353050"/>
          <p14:tracePt t="28745" x="2422525" y="5375275"/>
          <p14:tracePt t="28752" x="2436813" y="5386388"/>
          <p14:tracePt t="28761" x="2447925" y="5397500"/>
          <p14:tracePt t="28768" x="2451100" y="5402263"/>
          <p14:tracePt t="28800" x="2451100" y="5391150"/>
          <p14:tracePt t="28809" x="2451100" y="5367338"/>
          <p14:tracePt t="28816" x="2455863" y="5341938"/>
          <p14:tracePt t="28824" x="2455863" y="5311775"/>
          <p14:tracePt t="28832" x="2463800" y="5281613"/>
          <p14:tracePt t="28841" x="2463800" y="5237163"/>
          <p14:tracePt t="28849" x="2459038" y="5195888"/>
          <p14:tracePt t="28856" x="2439988" y="5143500"/>
          <p14:tracePt t="28864" x="2417763" y="5094288"/>
          <p14:tracePt t="28874" x="2395538" y="5046663"/>
          <p14:tracePt t="28883" x="2365375" y="5005388"/>
          <p14:tracePt t="28891" x="2328863" y="4956175"/>
          <p14:tracePt t="28898" x="2298700" y="4922838"/>
          <p14:tracePt t="28907" x="2271713" y="4889500"/>
          <p14:tracePt t="28914" x="2241550" y="4854575"/>
          <p14:tracePt t="28922" x="2227263" y="4837113"/>
          <p14:tracePt t="28930" x="2212975" y="4810125"/>
          <p14:tracePt t="28938" x="2197100" y="4784725"/>
          <p14:tracePt t="28947" x="2185988" y="4765675"/>
          <p14:tracePt t="28955" x="2178050" y="4749800"/>
          <p14:tracePt t="28963" x="2174875" y="4746625"/>
          <p14:tracePt t="28971" x="2171700" y="4743450"/>
          <p14:tracePt t="28978" x="2166938" y="4738688"/>
          <p14:tracePt t="28987" x="2163763" y="4738688"/>
          <p14:tracePt t="28995" x="2163763" y="4735513"/>
          <p14:tracePt t="29043" x="2160588" y="4749800"/>
          <p14:tracePt t="29050" x="2152650" y="4779963"/>
          <p14:tracePt t="29059" x="2152650" y="4802188"/>
          <p14:tracePt t="29066" x="2160588" y="4837113"/>
          <p14:tracePt t="29075" x="2182813" y="4878388"/>
          <p14:tracePt t="29083" x="2224088" y="4919663"/>
          <p14:tracePt t="29091" x="2268538" y="4956175"/>
          <p14:tracePt t="29099" x="2339975" y="5000625"/>
          <p14:tracePt t="29109" x="2403475" y="5038725"/>
          <p14:tracePt t="29114" x="2466975" y="5076825"/>
          <p14:tracePt t="29123" x="2519363" y="5102225"/>
          <p14:tracePt t="29131" x="2582863" y="5132388"/>
          <p14:tracePt t="29138" x="2632075" y="5151438"/>
          <p14:tracePt t="29147" x="2684463" y="5162550"/>
          <p14:tracePt t="29156" x="2717800" y="5173663"/>
          <p14:tracePt t="29165" x="2754313" y="5176838"/>
          <p14:tracePt t="29171" x="2784475" y="5176838"/>
          <p14:tracePt t="29180" x="2811463" y="5176838"/>
          <p14:tracePt t="29189" x="2825750" y="5170488"/>
          <p14:tracePt t="29196" x="2836863" y="5157788"/>
          <p14:tracePt t="29204" x="2844800" y="5143500"/>
          <p14:tracePt t="29213" x="2847975" y="5129213"/>
          <p14:tracePt t="29221" x="2847975" y="5113338"/>
          <p14:tracePt t="29229" x="2847975" y="5102225"/>
          <p14:tracePt t="29237" x="2844800" y="5087938"/>
          <p14:tracePt t="29244" x="2830513" y="5076825"/>
          <p14:tracePt t="29253" x="2803525" y="5060950"/>
          <p14:tracePt t="29260" x="2781300" y="5049838"/>
          <p14:tracePt t="29268" x="2747963" y="5030788"/>
          <p14:tracePt t="29276" x="2714625" y="5016500"/>
          <p14:tracePt t="29285" x="2673350" y="5005388"/>
          <p14:tracePt t="29293" x="2635250" y="4994275"/>
          <p14:tracePt t="29301" x="2582863" y="4983163"/>
          <p14:tracePt t="29309" x="2538413" y="4983163"/>
          <p14:tracePt t="29317" x="2486025" y="4983163"/>
          <p14:tracePt t="29324" x="2444750" y="4983163"/>
          <p14:tracePt t="29334" x="2414588" y="4983163"/>
          <p14:tracePt t="29341" x="2392363" y="4983163"/>
          <p14:tracePt t="29349" x="2381250" y="4983163"/>
          <p14:tracePt t="29356" x="2373313" y="4986338"/>
          <p14:tracePt t="29364" x="2370138" y="4986338"/>
          <p14:tracePt t="29373" x="2365375" y="4989513"/>
          <p14:tracePt t="29380" x="2362200" y="4989513"/>
          <p14:tracePt t="29388" x="2359025" y="4989513"/>
          <p14:tracePt t="29397" x="2354263" y="4989513"/>
          <p14:tracePt t="29404" x="2339975" y="4989513"/>
          <p14:tracePt t="29412" x="2328863" y="4989513"/>
          <p14:tracePt t="29421" x="2317750" y="4989513"/>
          <p14:tracePt t="29428" x="2298700" y="4989513"/>
          <p14:tracePt t="29437" x="2276475" y="4994275"/>
          <p14:tracePt t="29447" x="2260600" y="4994275"/>
          <p14:tracePt t="29454" x="2238375" y="4994275"/>
          <p14:tracePt t="29463" x="2219325" y="4994275"/>
          <p14:tracePt t="29471" x="2205038" y="4994275"/>
          <p14:tracePt t="29478" x="2185988" y="4994275"/>
          <p14:tracePt t="29487" x="2174875" y="4994275"/>
          <p14:tracePt t="29495" x="2163763" y="4994275"/>
          <p14:tracePt t="29503" x="2152650" y="4989513"/>
          <p14:tracePt t="29511" x="2144713" y="4989513"/>
          <p14:tracePt t="29518" x="2130425" y="4989513"/>
          <p14:tracePt t="29526" x="2119313" y="4986338"/>
          <p14:tracePt t="29534" x="2108200" y="4983163"/>
          <p14:tracePt t="29543" x="2089150" y="4975225"/>
          <p14:tracePt t="29550" x="2066925" y="4972050"/>
          <p14:tracePt t="29558" x="2032000" y="4967288"/>
          <p14:tracePt t="29567" x="2009775" y="4956175"/>
          <p14:tracePt t="29575" x="1976438" y="4953000"/>
          <p14:tracePt t="29582" x="1954213" y="4945063"/>
          <p14:tracePt t="29590" x="1920875" y="4941888"/>
          <p14:tracePt t="29598" x="1905000" y="4937125"/>
          <p14:tracePt t="29607" x="1885950" y="4926013"/>
          <p14:tracePt t="29615" x="1868488" y="4922838"/>
          <p14:tracePt t="29622" x="1857375" y="4914900"/>
          <p14:tracePt t="29630" x="1841500" y="4911725"/>
          <p14:tracePt t="29638" x="1830388" y="4903788"/>
          <p14:tracePt t="29649" x="1819275" y="4892675"/>
          <p14:tracePt t="29659" x="1804988" y="4881563"/>
          <p14:tracePt t="29666" x="1792288" y="4873625"/>
          <p14:tracePt t="29675" x="1774825" y="4859338"/>
          <p14:tracePt t="29682" x="1758950" y="4840288"/>
          <p14:tracePt t="29691" x="1739900" y="4826000"/>
          <p14:tracePt t="29698" x="1706563" y="4802188"/>
          <p14:tracePt t="29707" x="1676400" y="4779963"/>
          <p14:tracePt t="29715" x="1658938" y="4765675"/>
          <p14:tracePt t="29722" x="1651000" y="4746625"/>
          <p14:tracePt t="29731" x="1647825" y="4738688"/>
          <p14:tracePt t="29738" x="1647825" y="4727575"/>
          <p14:tracePt t="29749" x="1651000" y="4716463"/>
          <p14:tracePt t="29754" x="1654175" y="4702175"/>
          <p14:tracePt t="29765" x="1662113" y="4691063"/>
          <p14:tracePt t="29773" x="1670050" y="4672013"/>
          <p14:tracePt t="29781" x="1670050" y="4656138"/>
          <p14:tracePt t="29789" x="1665288" y="4638675"/>
          <p14:tracePt t="29797" x="1662113" y="4616450"/>
          <p14:tracePt t="29804" x="1651000" y="4581525"/>
          <p14:tracePt t="29815" x="1639888" y="4556125"/>
          <p14:tracePt t="29824" x="1639888" y="4525963"/>
          <p14:tracePt t="29832" x="1639888" y="4503738"/>
          <p14:tracePt t="29841" x="1643063" y="4476750"/>
          <p14:tracePt t="29849" x="1647825" y="4454525"/>
          <p14:tracePt t="29856" x="1651000" y="4443413"/>
          <p14:tracePt t="29864" x="1654175" y="4429125"/>
          <p14:tracePt t="29873" x="1658938" y="4421188"/>
          <p14:tracePt t="29881" x="1658938" y="4413250"/>
          <p14:tracePt t="29889" x="1658938" y="4402138"/>
          <p14:tracePt t="29897" x="1658938" y="4394200"/>
          <p14:tracePt t="29904" x="1658938" y="4391025"/>
          <p14:tracePt t="30123" x="1654175" y="4391025"/>
          <p14:tracePt t="30131" x="1624013" y="4398963"/>
          <p14:tracePt t="30138" x="1590675" y="4405313"/>
          <p14:tracePt t="30147" x="1560513" y="4405313"/>
          <p14:tracePt t="30154" x="1524000" y="4405313"/>
          <p14:tracePt t="30162" x="1497013" y="4398963"/>
          <p14:tracePt t="30171" x="1485900" y="4394200"/>
          <p14:tracePt t="30179" x="1474788" y="4379913"/>
          <p14:tracePt t="30187" x="1463675" y="4371975"/>
          <p14:tracePt t="30195" x="1460500" y="4360863"/>
          <p14:tracePt t="30203" x="1460500" y="4338638"/>
          <p14:tracePt t="30211" x="1460500" y="4316413"/>
          <p14:tracePt t="30218" x="1463675" y="4289425"/>
          <p14:tracePt t="30226" x="1477963" y="4248150"/>
          <p14:tracePt t="30234" x="1516063" y="4200525"/>
          <p14:tracePt t="30243" x="1568450" y="4137025"/>
          <p14:tracePt t="30251" x="1628775" y="4068763"/>
          <p14:tracePt t="30259" x="1744663" y="3960813"/>
          <p14:tracePt t="30267" x="1844675" y="3870325"/>
          <p14:tracePt t="30275" x="1990725" y="3735388"/>
          <p14:tracePt t="30283" x="2160588" y="3605213"/>
          <p14:tracePt t="30293" x="2317750" y="3478213"/>
          <p14:tracePt t="30301" x="2470150" y="3368675"/>
          <p14:tracePt t="30307" x="2593975" y="3294063"/>
          <p14:tracePt t="30317" x="2687638" y="3222625"/>
          <p14:tracePt t="30324" x="2770188" y="3155950"/>
          <p14:tracePt t="30333" x="2819400" y="3117850"/>
          <p14:tracePt t="30341" x="2852738" y="3095625"/>
          <p14:tracePt t="30351" x="2871788" y="3081338"/>
          <p14:tracePt t="30360" x="2882900" y="3076575"/>
          <p14:tracePt t="30369" x="2889250" y="3073400"/>
          <p14:tracePt t="30377" x="2889250" y="3070225"/>
          <p14:tracePt t="30421" x="2878138" y="3073400"/>
          <p14:tracePt t="30429" x="2863850" y="3081338"/>
          <p14:tracePt t="30436" x="2855913" y="3087688"/>
          <p14:tracePt t="30444" x="2847975" y="3095625"/>
          <p14:tracePt t="30452" x="2841625" y="3106738"/>
          <p14:tracePt t="30460" x="2833688" y="3117850"/>
          <p14:tracePt t="30469" x="2830513" y="3128963"/>
          <p14:tracePt t="30478" x="2830513" y="3140075"/>
          <p14:tracePt t="30485" x="2830513" y="3159125"/>
          <p14:tracePt t="30493" x="2822575" y="3170238"/>
          <p14:tracePt t="30501" x="2822575" y="3189288"/>
          <p14:tracePt t="30509" x="2822575" y="3200400"/>
          <p14:tracePt t="30517" x="2819400" y="3222625"/>
          <p14:tracePt t="30525" x="2819400" y="3252788"/>
          <p14:tracePt t="30532" x="2814638" y="3286125"/>
          <p14:tracePt t="30541" x="2795588" y="3324225"/>
          <p14:tracePt t="30548" x="2767013" y="3379788"/>
          <p14:tracePt t="30557" x="2720975" y="3443288"/>
          <p14:tracePt t="30564" x="2649538" y="3522663"/>
          <p14:tracePt t="30573" x="2549525" y="3624263"/>
          <p14:tracePt t="30583" x="2422525" y="3721100"/>
          <p14:tracePt t="30591" x="2257425" y="3829050"/>
          <p14:tracePt t="30597" x="2081213" y="3919538"/>
          <p14:tracePt t="30607" x="1905000" y="3997325"/>
          <p14:tracePt t="30615" x="1717675" y="4065588"/>
          <p14:tracePt t="30623" x="1576388" y="4117975"/>
          <p14:tracePt t="30631" x="1466850" y="4159250"/>
          <p14:tracePt t="30638" x="1403350" y="4181475"/>
          <p14:tracePt t="30647" x="1358900" y="4200525"/>
          <p14:tracePt t="30654" x="1339850" y="4211638"/>
          <p14:tracePt t="30663" x="1336675" y="4211638"/>
          <p14:tracePt t="30671" x="1336675" y="4219575"/>
          <p14:tracePt t="30679" x="1339850" y="4225925"/>
          <p14:tracePt t="30686" x="1350963" y="4237038"/>
          <p14:tracePt t="30695" x="1358900" y="4241800"/>
          <p14:tracePt t="30703" x="1373188" y="4244975"/>
          <p14:tracePt t="30711" x="1381125" y="4244975"/>
          <p14:tracePt t="30719" x="1389063" y="4244975"/>
          <p14:tracePt t="30727" x="1397000" y="4244975"/>
          <p14:tracePt t="30735" x="1403350" y="4241800"/>
          <p14:tracePt t="30743" x="1411288" y="4237038"/>
          <p14:tracePt t="30751" x="1422400" y="4233863"/>
          <p14:tracePt t="30759" x="1433513" y="4222750"/>
          <p14:tracePt t="30767" x="1449388" y="4219575"/>
          <p14:tracePt t="30775" x="1471613" y="4211638"/>
          <p14:tracePt t="30783" x="1489075" y="4195763"/>
          <p14:tracePt t="30791" x="1516063" y="4184650"/>
          <p14:tracePt t="30799" x="1549400" y="4170363"/>
          <p14:tracePt t="30807" x="1590675" y="4143375"/>
          <p14:tracePt t="30814" x="1631950" y="4117975"/>
          <p14:tracePt t="30823" x="1687513" y="4073525"/>
          <p14:tracePt t="30831" x="1774825" y="4010025"/>
          <p14:tracePt t="30838" x="1871663" y="3927475"/>
          <p14:tracePt t="30847" x="1973263" y="3825875"/>
          <p14:tracePt t="30854" x="2078038" y="3709988"/>
          <p14:tracePt t="30863" x="2201863" y="3578225"/>
          <p14:tracePt t="30873" x="2317750" y="3462338"/>
          <p14:tracePt t="30881" x="2406650" y="3362325"/>
          <p14:tracePt t="30889" x="2470150" y="3294063"/>
          <p14:tracePt t="30896" x="2519363" y="3249613"/>
          <p14:tracePt t="30904" x="2574925" y="3211513"/>
          <p14:tracePt t="30913" x="2624138" y="3181350"/>
          <p14:tracePt t="30921" x="2665413" y="3167063"/>
          <p14:tracePt t="30929" x="2698750" y="3148013"/>
          <p14:tracePt t="30938" x="2728913" y="3133725"/>
          <p14:tracePt t="30945" x="2762250" y="3122613"/>
          <p14:tracePt t="30953" x="2789238" y="3111500"/>
          <p14:tracePt t="30961" x="2800350" y="3106738"/>
          <p14:tracePt t="30968" x="2806700" y="3106738"/>
          <p14:tracePt t="31017" x="2806700" y="3111500"/>
          <p14:tracePt t="31037" x="2806700" y="3125788"/>
          <p14:tracePt t="31041" x="2800350" y="3136900"/>
          <p14:tracePt t="31049" x="2778125" y="3163888"/>
          <p14:tracePt t="31057" x="2751138" y="3189288"/>
          <p14:tracePt t="31065" x="2717800" y="3230563"/>
          <p14:tracePt t="31073" x="2665413" y="3297238"/>
          <p14:tracePt t="31081" x="2613025" y="3354388"/>
          <p14:tracePt t="31089" x="2560638" y="3429000"/>
          <p14:tracePt t="31097" x="2497138" y="3495675"/>
          <p14:tracePt t="31104" x="2439988" y="3552825"/>
          <p14:tracePt t="31112" x="2392363" y="3597275"/>
          <p14:tracePt t="31120" x="2376488" y="3605213"/>
          <p14:tracePt t="31128" x="2362200" y="3619500"/>
          <p14:tracePt t="31138" x="2332038" y="3646488"/>
          <p14:tracePt t="31146" x="2298700" y="3679825"/>
          <p14:tracePt t="31154" x="2260600" y="3721100"/>
          <p14:tracePt t="31161" x="2219325" y="3773488"/>
          <p14:tracePt t="31171" x="2166938" y="3829050"/>
          <p14:tracePt t="31179" x="2125663" y="3878263"/>
          <p14:tracePt t="31187" x="2078038" y="3919538"/>
          <p14:tracePt t="31194" x="2028825" y="3956050"/>
          <p14:tracePt t="31203" x="1979613" y="3986213"/>
          <p14:tracePt t="31210" x="1938338" y="4005263"/>
          <p14:tracePt t="31219" x="1898650" y="4021138"/>
          <p14:tracePt t="31227" x="1844675" y="4038600"/>
          <p14:tracePt t="31235" x="1804988" y="4049713"/>
          <p14:tracePt t="31243" x="1781175" y="4054475"/>
          <p14:tracePt t="31250" x="1763713" y="4062413"/>
          <p14:tracePt t="31258" x="1755775" y="4062413"/>
          <p14:tracePt t="31275" x="1752600" y="4062413"/>
          <p14:tracePt t="31283" x="1752600" y="4065588"/>
          <p14:tracePt t="31299" x="1752600" y="4068763"/>
          <p14:tracePt t="31307" x="1752600" y="4073525"/>
          <p14:tracePt t="31347" x="1752600" y="4068763"/>
          <p14:tracePt t="31354" x="1770063" y="4054475"/>
          <p14:tracePt t="31363" x="1819275" y="4032250"/>
          <p14:tracePt t="31371" x="1890713" y="4002088"/>
          <p14:tracePt t="31379" x="1965325" y="3975100"/>
          <p14:tracePt t="31387" x="2081213" y="3927475"/>
          <p14:tracePt t="31397" x="2224088" y="3863975"/>
          <p14:tracePt t="31403" x="2403475" y="3773488"/>
          <p14:tracePt t="31410" x="2582863" y="3652838"/>
          <p14:tracePt t="31421" x="2767013" y="3541713"/>
          <p14:tracePt t="31426" x="2935288" y="3409950"/>
          <p14:tracePt t="31437" x="3076575" y="3297238"/>
          <p14:tracePt t="31445" x="3192463" y="3192463"/>
          <p14:tracePt t="31451" x="3263900" y="3122613"/>
          <p14:tracePt t="31461" x="3321050" y="3070225"/>
          <p14:tracePt t="31469" x="3354388" y="3035300"/>
          <p14:tracePt t="31477" x="3384550" y="3013075"/>
          <p14:tracePt t="31484" x="3395663" y="3009900"/>
          <p14:tracePt t="31492" x="3406775" y="3006725"/>
          <p14:tracePt t="31501" x="3409950" y="3006725"/>
          <p14:tracePt t="31517" x="3413125" y="3006725"/>
          <p14:tracePt t="31533" x="3413125" y="3009900"/>
          <p14:tracePt t="31549" x="3413125" y="3017838"/>
          <p14:tracePt t="31557" x="3406775" y="3024188"/>
          <p14:tracePt t="31565" x="3390900" y="3035300"/>
          <p14:tracePt t="31573" x="3376613" y="3046413"/>
          <p14:tracePt t="31581" x="3338513" y="3076575"/>
          <p14:tracePt t="31589" x="3313113" y="3092450"/>
          <p14:tracePt t="31597" x="3271838" y="3122613"/>
          <p14:tracePt t="31604" x="3230563" y="3163888"/>
          <p14:tracePt t="31613" x="3175000" y="3216275"/>
          <p14:tracePt t="31621" x="3125788" y="3271838"/>
          <p14:tracePt t="31629" x="3054350" y="3338513"/>
          <p14:tracePt t="31638" x="2976563" y="3406775"/>
          <p14:tracePt t="31645" x="2894013" y="3462338"/>
          <p14:tracePt t="31653" x="2814638" y="3522663"/>
          <p14:tracePt t="31661" x="2720975" y="3594100"/>
          <p14:tracePt t="31668" x="2638425" y="3657600"/>
          <p14:tracePt t="31676" x="2560638" y="3717925"/>
          <p14:tracePt t="31685" x="2486025" y="3765550"/>
          <p14:tracePt t="31692" x="2406650" y="3814763"/>
          <p14:tracePt t="31701" x="2346325" y="3851275"/>
          <p14:tracePt t="31709" x="2282825" y="3889375"/>
          <p14:tracePt t="31717" x="2227263" y="3919538"/>
          <p14:tracePt t="31727" x="2174875" y="3938588"/>
          <p14:tracePt t="31733" x="2125663" y="3952875"/>
          <p14:tracePt t="31743" x="2084388" y="3971925"/>
          <p14:tracePt t="31750" x="2055813" y="3983038"/>
          <p14:tracePt t="31759" x="2028825" y="3994150"/>
          <p14:tracePt t="31767" x="2009775" y="4002088"/>
          <p14:tracePt t="31775" x="2003425" y="4010025"/>
          <p14:tracePt t="31783" x="1998663" y="4013200"/>
          <p14:tracePt t="31791" x="1995488" y="4021138"/>
          <p14:tracePt t="31799" x="1990725" y="4024313"/>
          <p14:tracePt t="31807" x="1990725" y="4032250"/>
          <p14:tracePt t="31814" x="1987550" y="4035425"/>
          <p14:tracePt t="31831" x="1987550" y="4038600"/>
          <p14:tracePt t="31839" x="1987550" y="4043363"/>
          <p14:tracePt t="31846" x="1987550" y="4046538"/>
          <p14:tracePt t="32362" x="1987550" y="4043363"/>
          <p14:tracePt t="32499" x="1987550" y="4038600"/>
          <p14:tracePt t="33635" x="1998663" y="4038600"/>
          <p14:tracePt t="33643" x="2020888" y="4032250"/>
          <p14:tracePt t="33651" x="2055813" y="4027488"/>
          <p14:tracePt t="33659" x="2084388" y="4010025"/>
          <p14:tracePt t="33667" x="2111375" y="4002088"/>
          <p14:tracePt t="33675" x="2130425" y="3990975"/>
          <p14:tracePt t="33682" x="2133600" y="3986213"/>
          <p14:tracePt t="33691" x="2141538" y="3983038"/>
          <p14:tracePt t="33709" x="2141538" y="3979863"/>
          <p14:tracePt t="35247" x="2141538" y="3975100"/>
          <p14:tracePt t="35255" x="2141538" y="3968750"/>
          <p14:tracePt t="35263" x="2141538" y="3963988"/>
          <p14:tracePt t="35271" x="2141538" y="3956050"/>
          <p14:tracePt t="35279" x="2141538" y="3952875"/>
          <p14:tracePt t="35287" x="2141538" y="3938588"/>
          <p14:tracePt t="35294" x="2141538" y="3922713"/>
          <p14:tracePt t="35303" x="2141538" y="3900488"/>
          <p14:tracePt t="35311" x="2130425" y="3875088"/>
          <p14:tracePt t="35319" x="2114550" y="3848100"/>
          <p14:tracePt t="35327" x="2095500" y="3814763"/>
          <p14:tracePt t="35335" x="2081213" y="3773488"/>
          <p14:tracePt t="35343" x="2062163" y="3740150"/>
          <p14:tracePt t="35351" x="2058988" y="3709988"/>
          <p14:tracePt t="35359" x="2055813" y="3679825"/>
          <p14:tracePt t="35367" x="2055813" y="3660775"/>
          <p14:tracePt t="35375" x="2058988" y="3649663"/>
          <p14:tracePt t="35383" x="2066925" y="3641725"/>
          <p14:tracePt t="35391" x="2089150" y="3630613"/>
          <p14:tracePt t="35399" x="2114550" y="3627438"/>
          <p14:tracePt t="35407" x="2144713" y="3627438"/>
          <p14:tracePt t="35417" x="2182813" y="3619500"/>
          <p14:tracePt t="35425" x="2216150" y="3616325"/>
          <p14:tracePt t="35433" x="2246313" y="3616325"/>
          <p14:tracePt t="35441" x="2276475" y="3613150"/>
          <p14:tracePt t="35449" x="2298700" y="3613150"/>
          <p14:tracePt t="35457" x="2317750" y="3605213"/>
          <p14:tracePt t="35465" x="2332038" y="3605213"/>
          <p14:tracePt t="35473" x="2359025" y="3600450"/>
          <p14:tracePt t="35481" x="2365375" y="3600450"/>
          <p14:tracePt t="35489" x="2376488" y="3600450"/>
          <p14:tracePt t="35497" x="2384425" y="3600450"/>
          <p14:tracePt t="35505" x="2392363" y="3600450"/>
          <p14:tracePt t="35513" x="2398713" y="3608388"/>
          <p14:tracePt t="35521" x="2406650" y="3627438"/>
          <p14:tracePt t="35529" x="2436813" y="3652838"/>
          <p14:tracePt t="35537" x="2455863" y="3683000"/>
          <p14:tracePt t="35545" x="2486025" y="3709988"/>
          <p14:tracePt t="35553" x="2519363" y="3743325"/>
          <p14:tracePt t="35560" x="2541588" y="3773488"/>
          <p14:tracePt t="35569" x="2557463" y="3792538"/>
          <p14:tracePt t="35577" x="2563813" y="3798888"/>
          <p14:tracePt t="35585" x="2563813" y="3806825"/>
          <p14:tracePt t="35593" x="2563813" y="3811588"/>
          <p14:tracePt t="35601" x="2552700" y="3811588"/>
          <p14:tracePt t="35609" x="2530475" y="3811588"/>
          <p14:tracePt t="35617" x="2500313" y="3806825"/>
          <p14:tracePt t="35625" x="2470150" y="3806825"/>
          <p14:tracePt t="35633" x="2422525" y="3795713"/>
          <p14:tracePt t="35641" x="2376488" y="3784600"/>
          <p14:tracePt t="35649" x="2328863" y="3773488"/>
          <p14:tracePt t="35657" x="2282825" y="3762375"/>
          <p14:tracePt t="35665" x="2227263" y="3743325"/>
          <p14:tracePt t="35673" x="2182813" y="3724275"/>
          <p14:tracePt t="35681" x="2133600" y="3709988"/>
          <p14:tracePt t="35689" x="2108200" y="3687763"/>
          <p14:tracePt t="35697" x="2089150" y="3665538"/>
          <p14:tracePt t="35707" x="2081213" y="3649663"/>
          <p14:tracePt t="35715" x="2081213" y="3630613"/>
          <p14:tracePt t="35721" x="2089150" y="3608388"/>
          <p14:tracePt t="35731" x="2103438" y="3589338"/>
          <p14:tracePt t="35739" x="2122488" y="3567113"/>
          <p14:tracePt t="35747" x="2155825" y="3544888"/>
          <p14:tracePt t="35754" x="2197100" y="3530600"/>
          <p14:tracePt t="35763" x="2238375" y="3511550"/>
          <p14:tracePt t="35771" x="2271713" y="3495675"/>
          <p14:tracePt t="35779" x="2317750" y="3484563"/>
          <p14:tracePt t="35787" x="2346325" y="3478213"/>
          <p14:tracePt t="35795" x="2373313" y="3478213"/>
          <p14:tracePt t="35802" x="2392363" y="3484563"/>
          <p14:tracePt t="35811" x="2398713" y="3503613"/>
          <p14:tracePt t="35819" x="2411413" y="3522663"/>
          <p14:tracePt t="35827" x="2414588" y="3552825"/>
          <p14:tracePt t="35835" x="2417763" y="3589338"/>
          <p14:tracePt t="35842" x="2417763" y="3635375"/>
          <p14:tracePt t="35851" x="2417763" y="3687763"/>
          <p14:tracePt t="35859" x="2417763" y="3740150"/>
          <p14:tracePt t="35867" x="2417763" y="3787775"/>
          <p14:tracePt t="35875" x="2406650" y="3833813"/>
          <p14:tracePt t="35882" x="2387600" y="3867150"/>
          <p14:tracePt t="35891" x="2370138" y="3892550"/>
          <p14:tracePt t="35899" x="2328863" y="3922713"/>
          <p14:tracePt t="35907" x="2287588" y="3938588"/>
          <p14:tracePt t="35915" x="2238375" y="3952875"/>
          <p14:tracePt t="35923" x="2185988" y="3952875"/>
          <p14:tracePt t="35931" x="2130425" y="3952875"/>
          <p14:tracePt t="35940" x="2066925" y="3949700"/>
          <p14:tracePt t="35949" x="1998663" y="3938588"/>
          <p14:tracePt t="35959" x="1938338" y="3922713"/>
          <p14:tracePt t="35967" x="1890713" y="3908425"/>
          <p14:tracePt t="35975" x="1844675" y="3889375"/>
          <p14:tracePt t="35983" x="1811338" y="3867150"/>
          <p14:tracePt t="35991" x="1797050" y="3851275"/>
          <p14:tracePt t="36001" x="1781175" y="3833813"/>
          <p14:tracePt t="36007" x="1778000" y="3822700"/>
          <p14:tracePt t="36017" x="1778000" y="3814763"/>
          <p14:tracePt t="36023" x="1778000" y="3811588"/>
          <p14:tracePt t="36033" x="1778000" y="3806825"/>
          <p14:tracePt t="36065" x="1778000" y="3811588"/>
          <p14:tracePt t="36073" x="1778000" y="3817938"/>
          <p14:tracePt t="36081" x="1778000" y="3833813"/>
          <p14:tracePt t="36089" x="1781175" y="3859213"/>
          <p14:tracePt t="36096" x="1781175" y="3875088"/>
          <p14:tracePt t="36105" x="1789113" y="3903663"/>
          <p14:tracePt t="36113" x="1785938" y="3933825"/>
          <p14:tracePt t="36121" x="1785938" y="3979863"/>
          <p14:tracePt t="36129" x="1781175" y="4013200"/>
          <p14:tracePt t="36138" x="1770063" y="4049713"/>
          <p14:tracePt t="36145" x="1752600" y="4090988"/>
          <p14:tracePt t="36171" x="1687513" y="4178300"/>
          <p14:tracePt t="36177" x="1643063" y="4222750"/>
          <p14:tracePt t="36185" x="1609725" y="4256088"/>
          <p14:tracePt t="36193" x="1568450" y="4289425"/>
          <p14:tracePt t="36201" x="1527175" y="4319588"/>
          <p14:tracePt t="36209" x="1493838" y="4349750"/>
          <p14:tracePt t="36219" x="1463675" y="4371975"/>
          <p14:tracePt t="36225" x="1436688" y="4394200"/>
          <p14:tracePt t="36232" x="1419225" y="4405313"/>
          <p14:tracePt t="36241" x="1414463" y="4413250"/>
          <p14:tracePt t="36249" x="1411288" y="4424363"/>
          <p14:tracePt t="36415" x="1411288" y="4440238"/>
          <p14:tracePt t="36423" x="1411288" y="4484688"/>
          <p14:tracePt t="36431" x="1411288" y="4537075"/>
          <p14:tracePt t="36439" x="1411288" y="4597400"/>
          <p14:tracePt t="36447" x="1403350" y="4645025"/>
          <p14:tracePt t="36455" x="1389063" y="4683125"/>
          <p14:tracePt t="36463" x="1370013" y="4716463"/>
          <p14:tracePt t="36471" x="1355725" y="4743450"/>
          <p14:tracePt t="36479" x="1328738" y="4776788"/>
          <p14:tracePt t="36489" x="1292225" y="4806950"/>
          <p14:tracePt t="36495" x="1265238" y="4821238"/>
          <p14:tracePt t="36503" x="1235075" y="4840288"/>
          <p14:tracePt t="36511" x="1193800" y="4851400"/>
          <p14:tracePt t="36518" x="1163638" y="4854575"/>
          <p14:tracePt t="36527" x="1130300" y="4854575"/>
          <p14:tracePt t="36535" x="1093788" y="4854575"/>
          <p14:tracePt t="36543" x="1069975" y="4848225"/>
          <p14:tracePt t="36551" x="1036638" y="4837113"/>
          <p14:tracePt t="36561" x="995363" y="4821238"/>
          <p14:tracePt t="36569" x="962025" y="4802188"/>
          <p14:tracePt t="36577" x="917575" y="4791075"/>
          <p14:tracePt t="36585" x="876300" y="4768850"/>
          <p14:tracePt t="36593" x="835025" y="4754563"/>
          <p14:tracePt t="36601" x="801688" y="4735513"/>
          <p14:tracePt t="36609" x="782638" y="4716463"/>
          <p14:tracePt t="36617" x="766763" y="4694238"/>
          <p14:tracePt t="36625" x="763588" y="4683125"/>
          <p14:tracePt t="36633" x="760413" y="4668838"/>
          <p14:tracePt t="36642" x="760413" y="4649788"/>
          <p14:tracePt t="36649" x="760413" y="4633913"/>
          <p14:tracePt t="36657" x="760413" y="4619625"/>
          <p14:tracePt t="36665" x="760413" y="4603750"/>
          <p14:tracePt t="36673" x="763588" y="4592638"/>
          <p14:tracePt t="36681" x="766763" y="4578350"/>
          <p14:tracePt t="36689" x="782638" y="4567238"/>
          <p14:tracePt t="36697" x="808038" y="4551363"/>
          <p14:tracePt t="36707" x="830263" y="4540250"/>
          <p14:tracePt t="36713" x="865188" y="4529138"/>
          <p14:tracePt t="36721" x="901700" y="4525963"/>
          <p14:tracePt t="36729" x="942975" y="4525963"/>
          <p14:tracePt t="36738" x="981075" y="4525963"/>
          <p14:tracePt t="36745" x="1025525" y="4545013"/>
          <p14:tracePt t="36753" x="1058863" y="4559300"/>
          <p14:tracePt t="36761" x="1093788" y="4581525"/>
          <p14:tracePt t="36769" x="1127125" y="4611688"/>
          <p14:tracePt t="36777" x="1163638" y="4645025"/>
          <p14:tracePt t="36785" x="1179513" y="4679950"/>
          <p14:tracePt t="36793" x="1185863" y="4708525"/>
          <p14:tracePt t="36801" x="1185863" y="4743450"/>
          <p14:tracePt t="36809" x="1182688" y="4773613"/>
          <p14:tracePt t="36817" x="1168400" y="4799013"/>
          <p14:tracePt t="36825" x="1141413" y="4821238"/>
          <p14:tracePt t="36833" x="1116013" y="4837113"/>
          <p14:tracePt t="36841" x="1081088" y="4851400"/>
          <p14:tracePt t="36851" x="1041400" y="4862513"/>
          <p14:tracePt t="36859" x="995363" y="4870450"/>
          <p14:tracePt t="36865" x="965200" y="4873625"/>
          <p14:tracePt t="36875" x="928688" y="4873625"/>
          <p14:tracePt t="36882" x="887413" y="4873625"/>
          <p14:tracePt t="36891" x="857250" y="4867275"/>
          <p14:tracePt t="36899" x="823913" y="4859338"/>
          <p14:tracePt t="36907" x="790575" y="4840288"/>
          <p14:tracePt t="36914" x="760413" y="4826000"/>
          <p14:tracePt t="36923" x="725488" y="4806950"/>
          <p14:tracePt t="36931" x="700088" y="4791075"/>
          <p14:tracePt t="36939" x="677863" y="4773613"/>
          <p14:tracePt t="36947" x="661988" y="4749800"/>
          <p14:tracePt t="36954" x="655638" y="4732338"/>
          <p14:tracePt t="36963" x="655638" y="4721225"/>
          <p14:tracePt t="36972" x="650875" y="4705350"/>
          <p14:tracePt t="36979" x="650875" y="4691063"/>
          <p14:tracePt t="36987" x="658813" y="4679950"/>
          <p14:tracePt t="36995" x="677863" y="4652963"/>
          <p14:tracePt t="37003" x="708025" y="4633913"/>
          <p14:tracePt t="37011" x="741363" y="4611688"/>
          <p14:tracePt t="37038" x="868363" y="4533900"/>
          <p14:tracePt t="37043" x="923925" y="4514850"/>
          <p14:tracePt t="37051" x="969963" y="4498975"/>
          <p14:tracePt t="37059" x="1011238" y="4487863"/>
          <p14:tracePt t="37067" x="1036638" y="4476750"/>
          <p14:tracePt t="37075" x="1044575" y="4476750"/>
          <p14:tracePt t="37123" x="1041400" y="4481513"/>
          <p14:tracePt t="37131" x="1033463" y="4484688"/>
          <p14:tracePt t="37141" x="1011238" y="4487863"/>
          <p14:tracePt t="37149" x="992188" y="4492625"/>
          <p14:tracePt t="37157" x="965200" y="4495800"/>
          <p14:tracePt t="37165" x="935038" y="4503738"/>
          <p14:tracePt t="37173" x="917575" y="4503738"/>
          <p14:tracePt t="37181" x="901700" y="4503738"/>
          <p14:tracePt t="37189" x="882650" y="4503738"/>
          <p14:tracePt t="37197" x="871538" y="4503738"/>
          <p14:tracePt t="37204" x="860425" y="4506913"/>
          <p14:tracePt t="37213" x="854075" y="4506913"/>
          <p14:tracePt t="37221" x="842963" y="4506913"/>
          <p14:tracePt t="37229" x="835025" y="4506913"/>
          <p14:tracePt t="37317" x="842963" y="4506913"/>
          <p14:tracePt t="37325" x="854075" y="4510088"/>
          <p14:tracePt t="37333" x="871538" y="4514850"/>
          <p14:tracePt t="37341" x="887413" y="4525963"/>
          <p14:tracePt t="37349" x="906463" y="4529138"/>
          <p14:tracePt t="37357" x="939800" y="4540250"/>
          <p14:tracePt t="37367" x="950913" y="4548188"/>
          <p14:tracePt t="37373" x="962025" y="4551363"/>
          <p14:tracePt t="37381" x="962025" y="4556125"/>
          <p14:tracePt t="37389" x="962025" y="4559300"/>
          <p14:tracePt t="37397" x="962025" y="4562475"/>
          <p14:tracePt t="37405" x="958850" y="4567238"/>
          <p14:tracePt t="37413" x="931863" y="4575175"/>
          <p14:tracePt t="37423" x="895350" y="4578350"/>
          <p14:tracePt t="37431" x="842963" y="4589463"/>
          <p14:tracePt t="37439" x="782638" y="4597400"/>
          <p14:tracePt t="37447" x="722313" y="4597400"/>
          <p14:tracePt t="37455" x="669925" y="4597400"/>
          <p14:tracePt t="37465" x="625475" y="4597400"/>
          <p14:tracePt t="37475" x="595313" y="4597400"/>
          <p14:tracePt t="37483" x="576263" y="4597400"/>
          <p14:tracePt t="37491" x="573088" y="4597400"/>
          <p14:tracePt t="37499" x="568325" y="4589463"/>
          <p14:tracePt t="37515" x="568325" y="4586288"/>
          <p14:tracePt t="37523" x="568325" y="4578350"/>
          <p14:tracePt t="37531" x="565150" y="4570413"/>
          <p14:tracePt t="37539" x="565150" y="4567238"/>
          <p14:tracePt t="37547" x="565150" y="4562475"/>
          <p14:tracePt t="37554" x="565150" y="4559300"/>
          <p14:tracePt t="37563" x="565150" y="4556125"/>
          <p14:tracePt t="37571" x="565150" y="4548188"/>
          <p14:tracePt t="37579" x="565150" y="4545013"/>
          <p14:tracePt t="37587" x="568325" y="4540250"/>
          <p14:tracePt t="37595" x="576263" y="4537075"/>
          <p14:tracePt t="37603" x="579438" y="4529138"/>
          <p14:tracePt t="37611" x="592138" y="4525963"/>
          <p14:tracePt t="37619" x="598488" y="4525963"/>
          <p14:tracePt t="37627" x="606425" y="4522788"/>
          <p14:tracePt t="37635" x="614363" y="4522788"/>
          <p14:tracePt t="37644" x="617538" y="4518025"/>
          <p14:tracePt t="37651" x="620713" y="4518025"/>
          <p14:tracePt t="37729" x="617538" y="4518025"/>
          <p14:tracePt t="37737" x="614363" y="4518025"/>
          <p14:tracePt t="37745" x="609600" y="4518025"/>
          <p14:tracePt t="37753" x="606425" y="4518025"/>
          <p14:tracePt t="37857" x="606425" y="4514850"/>
          <p14:tracePt t="37937" x="606425" y="4510088"/>
          <p14:tracePt t="37945" x="609600" y="4510088"/>
          <p14:tracePt t="37953" x="614363" y="4506913"/>
          <p14:tracePt t="37961" x="625475" y="4506913"/>
          <p14:tracePt t="37969" x="633413" y="4503738"/>
          <p14:tracePt t="37977" x="644525" y="4503738"/>
          <p14:tracePt t="37985" x="650875" y="4498975"/>
          <p14:tracePt t="37995" x="658813" y="4495800"/>
          <p14:tracePt t="38003" x="669925" y="4495800"/>
          <p14:tracePt t="38011" x="685800" y="4492625"/>
          <p14:tracePt t="38019" x="696913" y="4487863"/>
          <p14:tracePt t="38027" x="708025" y="4484688"/>
          <p14:tracePt t="38035" x="722313" y="4476750"/>
          <p14:tracePt t="38043" x="733425" y="4473575"/>
          <p14:tracePt t="38051" x="744538" y="4465638"/>
          <p14:tracePt t="38059" x="752475" y="4457700"/>
          <p14:tracePt t="38067" x="763588" y="4451350"/>
          <p14:tracePt t="38075" x="771525" y="4443413"/>
          <p14:tracePt t="38083" x="774700" y="4435475"/>
          <p14:tracePt t="38091" x="782638" y="4421188"/>
          <p14:tracePt t="38099" x="790575" y="4413250"/>
          <p14:tracePt t="38107" x="801688" y="4405313"/>
          <p14:tracePt t="38115" x="815975" y="4398963"/>
          <p14:tracePt t="38123" x="827088" y="4387850"/>
          <p14:tracePt t="38131" x="835025" y="4383088"/>
          <p14:tracePt t="38139" x="842963" y="4379913"/>
          <p14:tracePt t="38147" x="846138" y="4379913"/>
          <p14:tracePt t="38154" x="846138" y="4376738"/>
          <p14:tracePt t="38179" x="846138" y="4371975"/>
          <p14:tracePt t="38195" x="846138" y="4368800"/>
          <p14:tracePt t="38203" x="846138" y="4365625"/>
          <p14:tracePt t="38211" x="849313" y="4360863"/>
          <p14:tracePt t="38219" x="854075" y="4352925"/>
          <p14:tracePt t="38227" x="857250" y="4352925"/>
          <p14:tracePt t="38237" x="860425" y="4346575"/>
          <p14:tracePt t="38243" x="868363" y="4341813"/>
          <p14:tracePt t="38251" x="876300" y="4335463"/>
          <p14:tracePt t="38259" x="887413" y="4319588"/>
          <p14:tracePt t="38267" x="909638" y="4305300"/>
          <p14:tracePt t="38277" x="917575" y="4294188"/>
          <p14:tracePt t="38283" x="928688" y="4278313"/>
          <p14:tracePt t="38293" x="939800" y="4267200"/>
          <p14:tracePt t="38301" x="942975" y="4256088"/>
          <p14:tracePt t="38309" x="950913" y="4237038"/>
          <p14:tracePt t="38317" x="954088" y="4219575"/>
          <p14:tracePt t="38325" x="965200" y="4200525"/>
          <p14:tracePt t="38333" x="973138" y="4178300"/>
          <p14:tracePt t="38341" x="981075" y="4159250"/>
          <p14:tracePt t="38349" x="995363" y="4132263"/>
          <p14:tracePt t="38357" x="1003300" y="4114800"/>
          <p14:tracePt t="38365" x="1017588" y="4095750"/>
          <p14:tracePt t="38373" x="1028700" y="4076700"/>
          <p14:tracePt t="38381" x="1036638" y="4062413"/>
          <p14:tracePt t="38389" x="1044575" y="4046538"/>
          <p14:tracePt t="38397" x="1052513" y="4032250"/>
          <p14:tracePt t="38405" x="1066800" y="4013200"/>
          <p14:tracePt t="38413" x="1069975" y="4002088"/>
          <p14:tracePt t="38421" x="1077913" y="3994150"/>
          <p14:tracePt t="38429" x="1077913" y="3983038"/>
          <p14:tracePt t="38438" x="1077913" y="3975100"/>
          <p14:tracePt t="38445" x="1077913" y="3968750"/>
          <p14:tracePt t="38453" x="1077913" y="3960813"/>
          <p14:tracePt t="38461" x="1077913" y="3952875"/>
          <p14:tracePt t="38469" x="1077913" y="3944938"/>
          <p14:tracePt t="38477" x="1077913" y="3938588"/>
          <p14:tracePt t="38485" x="1077913" y="3933825"/>
          <p14:tracePt t="38493" x="1077913" y="3930650"/>
          <p14:tracePt t="38509" x="1077913" y="3927475"/>
          <p14:tracePt t="38518" x="1077913" y="3922713"/>
          <p14:tracePt t="38533" x="1077913" y="3919538"/>
          <p14:tracePt t="38549" x="1077913" y="3916363"/>
          <p14:tracePt t="39129" x="1077913" y="3922713"/>
          <p14:tracePt t="39138" x="1077913" y="3933825"/>
          <p14:tracePt t="39145" x="1077913" y="3941763"/>
          <p14:tracePt t="39154" x="1077913" y="3949700"/>
          <p14:tracePt t="39163" x="1077913" y="3960813"/>
          <p14:tracePt t="39172" x="1077913" y="3971925"/>
          <p14:tracePt t="39179" x="1077913" y="3986213"/>
          <p14:tracePt t="39187" x="1074738" y="4010025"/>
          <p14:tracePt t="39195" x="1058863" y="4027488"/>
          <p14:tracePt t="39203" x="1036638" y="4054475"/>
          <p14:tracePt t="39211" x="995363" y="4084638"/>
          <p14:tracePt t="39219" x="962025" y="4114800"/>
          <p14:tracePt t="39227" x="928688" y="4137025"/>
          <p14:tracePt t="39235" x="901700" y="4159250"/>
          <p14:tracePt t="39243" x="876300" y="4178300"/>
          <p14:tracePt t="39251" x="849313" y="4192588"/>
          <p14:tracePt t="39259" x="835025" y="4206875"/>
          <p14:tracePt t="39267" x="827088" y="4219575"/>
          <p14:tracePt t="39275" x="819150" y="4225925"/>
          <p14:tracePt t="39283" x="812800" y="4237038"/>
          <p14:tracePt t="39291" x="808038" y="4244975"/>
          <p14:tracePt t="39299" x="801688" y="4252913"/>
          <p14:tracePt t="39308" x="796925" y="4259263"/>
          <p14:tracePt t="39315" x="790575" y="4271963"/>
          <p14:tracePt t="39323" x="785813" y="4283075"/>
          <p14:tracePt t="39331" x="782638" y="4297363"/>
          <p14:tracePt t="39338" x="782638" y="4305300"/>
          <p14:tracePt t="39347" x="777875" y="4313238"/>
          <p14:tracePt t="39355" x="777875" y="4319588"/>
          <p14:tracePt t="39371" x="777875" y="4324350"/>
          <p14:tracePt t="39379" x="777875" y="4327525"/>
          <p14:tracePt t="39429" x="785813" y="4324350"/>
          <p14:tracePt t="39435" x="796925" y="4319588"/>
          <p14:tracePt t="39445" x="812800" y="4316413"/>
          <p14:tracePt t="39453" x="827088" y="4308475"/>
          <p14:tracePt t="39461" x="846138" y="4305300"/>
          <p14:tracePt t="39469" x="854075" y="4297363"/>
          <p14:tracePt t="39477" x="860425" y="4294188"/>
          <p14:tracePt t="39485" x="865188" y="4294188"/>
          <p14:tracePt t="39839" x="868363" y="4283075"/>
          <p14:tracePt t="39847" x="887413" y="4252913"/>
          <p14:tracePt t="39855" x="942975" y="4225925"/>
          <p14:tracePt t="39863" x="1033463" y="4200525"/>
          <p14:tracePt t="39871" x="1209675" y="4170363"/>
          <p14:tracePt t="39879" x="1444625" y="4140200"/>
          <p14:tracePt t="39887" x="1695450" y="4098925"/>
          <p14:tracePt t="39895" x="1965325" y="4043363"/>
          <p14:tracePt t="39903" x="2249488" y="3990975"/>
          <p14:tracePt t="39911" x="2522538" y="3922713"/>
          <p14:tracePt t="39919" x="2778125" y="3859213"/>
          <p14:tracePt t="39927" x="3051175" y="3784600"/>
          <p14:tracePt t="39935" x="3327400" y="3683000"/>
          <p14:tracePt t="39943" x="3605213" y="3586163"/>
          <p14:tracePt t="39951" x="3881438" y="3484563"/>
          <p14:tracePt t="39959" x="4154488" y="3398838"/>
          <p14:tracePt t="39967" x="4387850" y="3324225"/>
          <p14:tracePt t="39975" x="4586288" y="3263900"/>
          <p14:tracePt t="39985" x="4724400" y="3222625"/>
          <p14:tracePt t="39993" x="4791075" y="3197225"/>
          <p14:tracePt t="39999" x="4840288" y="3178175"/>
          <p14:tracePt t="40009" x="4865688" y="3163888"/>
          <p14:tracePt t="40017" x="4892675" y="3152775"/>
          <p14:tracePt t="40129" x="4865688" y="3152775"/>
          <p14:tracePt t="40137" x="4802188" y="3148013"/>
          <p14:tracePt t="40145" x="4749800" y="3148013"/>
          <p14:tracePt t="40153" x="4746625" y="3148013"/>
          <p14:tracePt t="40161" x="4757738" y="3148013"/>
          <p14:tracePt t="40169" x="4840288" y="3152775"/>
          <p14:tracePt t="40177" x="4997450" y="3152775"/>
          <p14:tracePt t="40185" x="5240338" y="3152775"/>
          <p14:tracePt t="40193" x="5499100" y="3152775"/>
          <p14:tracePt t="40201" x="5791200" y="3148013"/>
          <p14:tracePt t="40209" x="6056313" y="3114675"/>
          <p14:tracePt t="40217" x="6323013" y="3073400"/>
          <p14:tracePt t="40225" x="6607175" y="3017838"/>
          <p14:tracePt t="40233" x="6877050" y="2976563"/>
          <p14:tracePt t="40241" x="7145338" y="2919413"/>
          <p14:tracePt t="40249" x="7381875" y="2889250"/>
          <p14:tracePt t="40259" x="7527925" y="2863850"/>
          <p14:tracePt t="40267" x="7621588" y="2833688"/>
          <p14:tracePt t="40274" x="7710488" y="2814638"/>
          <p14:tracePt t="40283" x="7789863" y="2789238"/>
          <p14:tracePt t="40291" x="7861300" y="2770188"/>
          <p14:tracePt t="40299" x="7913688" y="2751138"/>
          <p14:tracePt t="40307" x="7961313" y="2732088"/>
          <p14:tracePt t="40315" x="7991475" y="2720975"/>
          <p14:tracePt t="40323" x="8032750" y="2709863"/>
          <p14:tracePt t="40331" x="8051800" y="2703513"/>
          <p14:tracePt t="40339" x="8070850" y="2690813"/>
          <p14:tracePt t="40347" x="8078788" y="2687638"/>
          <p14:tracePt t="40354" x="8085138" y="2684463"/>
          <p14:tracePt t="40363" x="8085138" y="2679700"/>
          <p14:tracePt t="40411" x="8074025" y="2676525"/>
          <p14:tracePt t="40435" x="8081963" y="2679700"/>
          <p14:tracePt t="40443" x="8093075" y="2679700"/>
          <p14:tracePt t="40451" x="8112125" y="2679700"/>
          <p14:tracePt t="40459" x="8134350" y="2676525"/>
          <p14:tracePt t="40467" x="8153400" y="2676525"/>
          <p14:tracePt t="40475" x="8164513" y="2676525"/>
          <p14:tracePt t="40483" x="8172450" y="2676525"/>
          <p14:tracePt t="40491" x="8178800" y="2676525"/>
          <p14:tracePt t="40499" x="8183563" y="2673350"/>
          <p14:tracePt t="40509" x="8186738" y="2673350"/>
          <p14:tracePt t="40515" x="8194675" y="2668588"/>
          <p14:tracePt t="40523" x="8208963" y="2665413"/>
          <p14:tracePt t="40531" x="8224838" y="2662238"/>
          <p14:tracePt t="40539" x="8258175" y="2651125"/>
          <p14:tracePt t="40547" x="8294688" y="2638425"/>
          <p14:tracePt t="40554" x="8329613" y="2627313"/>
          <p14:tracePt t="40565" x="8385175" y="2613025"/>
          <p14:tracePt t="40572" x="8421688" y="2593975"/>
          <p14:tracePt t="40581" x="8470900" y="2574925"/>
          <p14:tracePt t="40589" x="8512175" y="2560638"/>
          <p14:tracePt t="40597" x="8556625" y="2533650"/>
          <p14:tracePt t="40605" x="8613775" y="2519363"/>
          <p14:tracePt t="40613" x="8672513" y="2505075"/>
          <p14:tracePt t="40625" x="8740775" y="2486025"/>
          <p14:tracePt t="40633" x="8818563" y="2466975"/>
          <p14:tracePt t="40641" x="8894763" y="2447925"/>
          <p14:tracePt t="40649" x="8969375" y="2428875"/>
          <p14:tracePt t="40657" x="9055100" y="2417763"/>
          <p14:tracePt t="40665" x="9129713" y="2400300"/>
          <p14:tracePt t="40673" x="9190038" y="2384425"/>
          <p14:tracePt t="40681" x="9239250" y="2373313"/>
          <p14:tracePt t="40689" x="9267825" y="2370138"/>
          <p14:tracePt t="40697" x="9294813" y="2359025"/>
          <p14:tracePt t="40705" x="9305925" y="2354263"/>
          <p14:tracePt t="40713" x="9313863" y="2347913"/>
          <p14:tracePt t="40855" x="9313863" y="2343150"/>
          <p14:tracePt t="40863" x="9297988" y="2339975"/>
          <p14:tracePt t="40871" x="9286875" y="2332038"/>
          <p14:tracePt t="40879" x="9267825" y="2320925"/>
          <p14:tracePt t="40888" x="9256713" y="2312988"/>
          <p14:tracePt t="40895" x="9253538" y="2306638"/>
          <p14:tracePt t="40903" x="9253538" y="2298700"/>
          <p14:tracePt t="40911" x="9253538" y="2287588"/>
          <p14:tracePt t="40919" x="9253538" y="2276475"/>
          <p14:tracePt t="40927" x="9253538" y="2265363"/>
          <p14:tracePt t="40935" x="9253538" y="2249488"/>
          <p14:tracePt t="40944" x="9253538" y="2246313"/>
          <p14:tracePt t="40975" x="9253538" y="2241550"/>
          <p14:tracePt t="41073" x="9253538" y="2238375"/>
          <p14:tracePt t="41087" x="9253538" y="2235200"/>
          <p14:tracePt t="41103" x="9253538" y="2230438"/>
          <p14:tracePt t="41111" x="9250363" y="2230438"/>
          <p14:tracePt t="41129" x="9245600" y="2230438"/>
          <p14:tracePt t="41138" x="9242425" y="2230438"/>
          <p14:tracePt t="41193" x="9242425" y="2227263"/>
          <p14:tracePt t="41217" x="9242425" y="2224088"/>
          <p14:tracePt t="41233" x="9242425" y="2219325"/>
          <p14:tracePt t="41241" x="9242425" y="2216150"/>
          <p14:tracePt t="41249" x="9242425" y="2212975"/>
          <p14:tracePt t="41257" x="9242425" y="2208213"/>
          <p14:tracePt t="41265" x="9242425" y="2205038"/>
          <p14:tracePt t="41297" x="9242425" y="2201863"/>
          <p14:tracePt t="41305" x="9242425" y="2197100"/>
          <p14:tracePt t="41313" x="9242425" y="2193925"/>
          <p14:tracePt t="41329" x="9242425" y="2189163"/>
          <p14:tracePt t="41338" x="9242425" y="2182813"/>
          <p14:tracePt t="41345" x="9242425" y="2178050"/>
          <p14:tracePt t="41361" x="9242425" y="2171700"/>
          <p14:tracePt t="41369" x="9242425" y="2166938"/>
          <p14:tracePt t="41377" x="9242425" y="2163763"/>
          <p14:tracePt t="41385" x="9242425" y="2160588"/>
          <p14:tracePt t="41393" x="9242425" y="2155825"/>
          <p14:tracePt t="41409" x="9242425" y="2152650"/>
          <p14:tracePt t="41419" x="9242425" y="2149475"/>
          <p14:tracePt t="41443" x="9242425" y="2144713"/>
          <p14:tracePt t="41475" x="9239250" y="2144713"/>
          <p14:tracePt t="41491" x="9234488" y="2144713"/>
          <p14:tracePt t="41499" x="9231313" y="2144713"/>
          <p14:tracePt t="41508" x="9226550" y="2144713"/>
          <p14:tracePt t="41515" x="9223375" y="2144713"/>
          <p14:tracePt t="41523" x="9220200" y="2144713"/>
          <p14:tracePt t="41539" x="9215438" y="2144713"/>
          <p14:tracePt t="41651" x="9215438" y="2149475"/>
          <p14:tracePt t="41683" x="9215438" y="2152650"/>
          <p14:tracePt t="41733" x="9215438" y="2155825"/>
          <p14:tracePt t="41757" x="9215438" y="2160588"/>
          <p14:tracePt t="41765" x="9220200" y="2160588"/>
          <p14:tracePt t="41773" x="9226550" y="2163763"/>
          <p14:tracePt t="41781" x="9239250" y="2163763"/>
          <p14:tracePt t="41789" x="9253538" y="2166938"/>
          <p14:tracePt t="41797" x="9272588" y="2166938"/>
          <p14:tracePt t="41808" x="9291638" y="2166938"/>
          <p14:tracePt t="41817" x="9309100" y="2171700"/>
          <p14:tracePt t="41825" x="9324975" y="2171700"/>
          <p14:tracePt t="41833" x="9344025" y="2174875"/>
          <p14:tracePt t="41841" x="9358313" y="2174875"/>
          <p14:tracePt t="41849" x="9380538" y="2174875"/>
          <p14:tracePt t="41857" x="9391650" y="2174875"/>
          <p14:tracePt t="41865" x="9407525" y="2174875"/>
          <p14:tracePt t="41876" x="9418638" y="2174875"/>
          <p14:tracePt t="41881" x="9424988" y="2174875"/>
          <p14:tracePt t="41889" x="9429750" y="2174875"/>
          <p14:tracePt t="41897" x="9432925" y="2174875"/>
          <p14:tracePt t="41905" x="9437688" y="2174875"/>
          <p14:tracePt t="41913" x="9440863" y="2174875"/>
          <p14:tracePt t="41921" x="9448800" y="2174875"/>
          <p14:tracePt t="41929" x="9459913" y="2174875"/>
          <p14:tracePt t="41939" x="9466263" y="2174875"/>
          <p14:tracePt t="41945" x="9477375" y="2174875"/>
          <p14:tracePt t="41953" x="9490075" y="2174875"/>
          <p14:tracePt t="41961" x="9493250" y="2174875"/>
          <p14:tracePt t="41969" x="9501188" y="2174875"/>
          <p14:tracePt t="41977" x="9507538" y="2174875"/>
          <p14:tracePt t="41985" x="9512300" y="2174875"/>
          <p14:tracePt t="42087" x="9501188" y="2174875"/>
          <p14:tracePt t="42095" x="9482138" y="2174875"/>
          <p14:tracePt t="42103" x="9451975" y="2174875"/>
          <p14:tracePt t="42111" x="9421813" y="2178050"/>
          <p14:tracePt t="42119" x="9385300" y="2185988"/>
          <p14:tracePt t="42128" x="9350375" y="2185988"/>
          <p14:tracePt t="42137" x="9320213" y="2189163"/>
          <p14:tracePt t="42143" x="9291638" y="2197100"/>
          <p14:tracePt t="42151" x="9272588" y="2197100"/>
          <p14:tracePt t="42161" x="9256713" y="2201863"/>
          <p14:tracePt t="42167" x="9239250" y="2201863"/>
          <p14:tracePt t="42175" x="9231313" y="2201863"/>
          <p14:tracePt t="42183" x="9223375" y="2201863"/>
          <p14:tracePt t="42191" x="9215438" y="2201863"/>
          <p14:tracePt t="42199" x="9212263" y="2201863"/>
          <p14:tracePt t="42215" x="9209088" y="2201863"/>
          <p14:tracePt t="42251" x="9209088" y="2197100"/>
          <p14:tracePt t="42297" x="9209088" y="2193925"/>
          <p14:tracePt t="42305" x="9215438" y="2193925"/>
          <p14:tracePt t="42313" x="9231313" y="2189163"/>
          <p14:tracePt t="42321" x="9245600" y="2189163"/>
          <p14:tracePt t="42329" x="9267825" y="2185988"/>
          <p14:tracePt t="42338" x="9294813" y="2185988"/>
          <p14:tracePt t="42345" x="9309100" y="2185988"/>
          <p14:tracePt t="42353" x="9328150" y="2182813"/>
          <p14:tracePt t="42361" x="9344025" y="2182813"/>
          <p14:tracePt t="42369" x="9355138" y="2182813"/>
          <p14:tracePt t="42377" x="9369425" y="2182813"/>
          <p14:tracePt t="42385" x="9377363" y="2182813"/>
          <p14:tracePt t="42393" x="9380538" y="2182813"/>
          <p14:tracePt t="42457" x="9361488" y="2182813"/>
          <p14:tracePt t="42465" x="9331325" y="2182813"/>
          <p14:tracePt t="42473" x="9302750" y="2182813"/>
          <p14:tracePt t="42481" x="9272588" y="2182813"/>
          <p14:tracePt t="42489" x="9242425" y="2182813"/>
          <p14:tracePt t="42497" x="9220200" y="2182813"/>
          <p14:tracePt t="42505" x="9201150" y="2182813"/>
          <p14:tracePt t="42513" x="9193213" y="2182813"/>
          <p14:tracePt t="42549" x="9193213" y="2178050"/>
          <p14:tracePt t="42591" x="9193213" y="2174875"/>
          <p14:tracePt t="42631" x="9197975" y="2174875"/>
          <p14:tracePt t="42639" x="9204325" y="2174875"/>
          <p14:tracePt t="42647" x="9212263" y="2174875"/>
          <p14:tracePt t="42654" x="9220200" y="2174875"/>
          <p14:tracePt t="42663" x="9226550" y="2174875"/>
          <p14:tracePt t="42695" x="9220200" y="2174875"/>
          <p14:tracePt t="42703" x="9209088" y="2171700"/>
          <p14:tracePt t="42711" x="9186863" y="2166938"/>
          <p14:tracePt t="42719" x="9159875" y="2155825"/>
          <p14:tracePt t="42727" x="9134475" y="2141538"/>
          <p14:tracePt t="42736" x="9107488" y="2122488"/>
          <p14:tracePt t="42743" x="9088438" y="2114550"/>
          <p14:tracePt t="42751" x="9069388" y="2100263"/>
          <p14:tracePt t="42759" x="9051925" y="2092325"/>
          <p14:tracePt t="42767" x="9032875" y="2078038"/>
          <p14:tracePt t="42775" x="9017000" y="2058988"/>
          <p14:tracePt t="42784" x="9010650" y="2044700"/>
          <p14:tracePt t="42791" x="9002713" y="2032000"/>
          <p14:tracePt t="42799" x="9002713" y="2020888"/>
          <p14:tracePt t="42807" x="9002713" y="2003425"/>
          <p14:tracePt t="42815" x="9002713" y="1987550"/>
          <p14:tracePt t="42823" x="9002713" y="1979613"/>
          <p14:tracePt t="42833" x="9010650" y="1965325"/>
          <p14:tracePt t="42841" x="9017000" y="1954213"/>
          <p14:tracePt t="42847" x="9028113" y="1943100"/>
          <p14:tracePt t="42857" x="9036050" y="1927225"/>
          <p14:tracePt t="42865" x="9047163" y="1920875"/>
          <p14:tracePt t="42873" x="9058275" y="1909763"/>
          <p14:tracePt t="42881" x="9069388" y="1901825"/>
          <p14:tracePt t="42889" x="9085263" y="1893888"/>
          <p14:tracePt t="42898" x="9096375" y="1890713"/>
          <p14:tracePt t="42905" x="9115425" y="1882775"/>
          <p14:tracePt t="42913" x="9129713" y="1882775"/>
          <p14:tracePt t="42921" x="9148763" y="1879600"/>
          <p14:tracePt t="42929" x="9170988" y="1879600"/>
          <p14:tracePt t="42938" x="9190038" y="1871663"/>
          <p14:tracePt t="42945" x="9204325" y="1874838"/>
          <p14:tracePt t="42953" x="9212263" y="1874838"/>
          <p14:tracePt t="42961" x="9226550" y="1879600"/>
          <p14:tracePt t="42969" x="9234488" y="1882775"/>
          <p14:tracePt t="42977" x="9245600" y="1890713"/>
          <p14:tracePt t="42985" x="9253538" y="1898650"/>
          <p14:tracePt t="42993" x="9261475" y="1901825"/>
          <p14:tracePt t="43001" x="9264650" y="1909763"/>
          <p14:tracePt t="43009" x="9272588" y="1912938"/>
          <p14:tracePt t="43018" x="9275763" y="1920875"/>
          <p14:tracePt t="43038" x="9286875" y="1935163"/>
          <p14:tracePt t="43041" x="9291638" y="1943100"/>
          <p14:tracePt t="43049" x="9305925" y="1954213"/>
          <p14:tracePt t="43058" x="9317038" y="1962150"/>
          <p14:tracePt t="43065" x="9331325" y="1968500"/>
          <p14:tracePt t="43073" x="9344025" y="1976438"/>
          <p14:tracePt t="43084" x="9347200" y="1984375"/>
          <p14:tracePt t="43089" x="9350375" y="1998663"/>
          <p14:tracePt t="43097" x="9350375" y="2009775"/>
          <p14:tracePt t="43105" x="9350375" y="2020888"/>
          <p14:tracePt t="43113" x="9350375" y="2032000"/>
          <p14:tracePt t="43121" x="9350375" y="2047875"/>
          <p14:tracePt t="43131" x="9350375" y="2058988"/>
          <p14:tracePt t="43139" x="9350375" y="2070100"/>
          <p14:tracePt t="43147" x="9350375" y="2081213"/>
          <p14:tracePt t="43154" x="9350375" y="2089150"/>
          <p14:tracePt t="43163" x="9347200" y="2097088"/>
          <p14:tracePt t="43172" x="9344025" y="2103438"/>
          <p14:tracePt t="43179" x="9336088" y="2111375"/>
          <p14:tracePt t="43187" x="9328150" y="2122488"/>
          <p14:tracePt t="43195" x="9317038" y="2130425"/>
          <p14:tracePt t="43203" x="9309100" y="2136775"/>
          <p14:tracePt t="43211" x="9297988" y="2141538"/>
          <p14:tracePt t="43219" x="9291638" y="2144713"/>
          <p14:tracePt t="43227" x="9278938" y="2149475"/>
          <p14:tracePt t="43235" x="9264650" y="2152650"/>
          <p14:tracePt t="43243" x="9256713" y="2152650"/>
          <p14:tracePt t="43251" x="9245600" y="2155825"/>
          <p14:tracePt t="43259" x="9239250" y="2155825"/>
          <p14:tracePt t="43267" x="9231313" y="2160588"/>
          <p14:tracePt t="43275" x="9220200" y="2160588"/>
          <p14:tracePt t="43283" x="9209088" y="2160588"/>
          <p14:tracePt t="43291" x="9190038" y="2163763"/>
          <p14:tracePt t="43299" x="9159875" y="2163763"/>
          <p14:tracePt t="43307" x="9137650" y="2163763"/>
          <p14:tracePt t="43315" x="9110663" y="2171700"/>
          <p14:tracePt t="43323" x="9088438" y="2166938"/>
          <p14:tracePt t="43331" x="9063038" y="2163763"/>
          <p14:tracePt t="43339" x="9051925" y="2160588"/>
          <p14:tracePt t="43347" x="9040813" y="2155825"/>
          <p14:tracePt t="43355" x="9021763" y="2141538"/>
          <p14:tracePt t="43363" x="9005888" y="2133600"/>
          <p14:tracePt t="43371" x="8991600" y="2125663"/>
          <p14:tracePt t="43381" x="8975725" y="2114550"/>
          <p14:tracePt t="43392" x="8964613" y="2103438"/>
          <p14:tracePt t="43399" x="8953500" y="2097088"/>
          <p14:tracePt t="43408" x="8947150" y="2081213"/>
          <p14:tracePt t="43415" x="8942388" y="2066925"/>
          <p14:tracePt t="43423" x="8942388" y="2058988"/>
          <p14:tracePt t="43433" x="8942388" y="2047875"/>
          <p14:tracePt t="43441" x="8942388" y="2039938"/>
          <p14:tracePt t="43447" x="8942388" y="2025650"/>
          <p14:tracePt t="43457" x="8942388" y="2017713"/>
          <p14:tracePt t="43465" x="8942388" y="2006600"/>
          <p14:tracePt t="43473" x="8942388" y="1998663"/>
          <p14:tracePt t="43481" x="8947150" y="1998663"/>
          <p14:tracePt t="43489" x="8953500" y="1990725"/>
          <p14:tracePt t="43497" x="8961438" y="1987550"/>
          <p14:tracePt t="43505" x="8972550" y="1976438"/>
          <p14:tracePt t="43513" x="8999538" y="1973263"/>
          <p14:tracePt t="43521" x="9013825" y="1968500"/>
          <p14:tracePt t="43529" x="9040813" y="1965325"/>
          <p14:tracePt t="43538" x="9051925" y="1962150"/>
          <p14:tracePt t="43547" x="9069388" y="1962150"/>
          <p14:tracePt t="43557" x="9093200" y="1962150"/>
          <p14:tracePt t="43565" x="9104313" y="1962150"/>
          <p14:tracePt t="43573" x="9115425" y="1962150"/>
          <p14:tracePt t="43581" x="9126538" y="1962150"/>
          <p14:tracePt t="43589" x="9134475" y="1962150"/>
          <p14:tracePt t="43597" x="9140825" y="1962150"/>
          <p14:tracePt t="43605" x="9148763" y="1965325"/>
          <p14:tracePt t="43613" x="9151938" y="1965325"/>
          <p14:tracePt t="43621" x="9156700" y="1965325"/>
          <p14:tracePt t="43629" x="9159875" y="1968500"/>
          <p14:tracePt t="43638" x="9163050" y="1973263"/>
          <p14:tracePt t="43645" x="9163050" y="1976438"/>
          <p14:tracePt t="43653" x="9167813" y="1979613"/>
          <p14:tracePt t="43661" x="9167813" y="1984375"/>
          <p14:tracePt t="43669" x="9167813" y="1987550"/>
          <p14:tracePt t="43677" x="9167813" y="1990725"/>
          <p14:tracePt t="43687" x="9167813" y="1998663"/>
          <p14:tracePt t="43695" x="9167813" y="2006600"/>
          <p14:tracePt t="43701" x="9170988" y="2009775"/>
          <p14:tracePt t="43711" x="9170988" y="2017713"/>
          <p14:tracePt t="43719" x="9174163" y="2028825"/>
          <p14:tracePt t="43727" x="9174163" y="2032000"/>
          <p14:tracePt t="43735" x="9178925" y="2036763"/>
          <p14:tracePt t="43743" x="9178925" y="2039938"/>
          <p14:tracePt t="43751" x="9178925" y="2047875"/>
          <p14:tracePt t="43767" x="9178925" y="2051050"/>
          <p14:tracePt t="43775" x="9178925" y="2058988"/>
          <p14:tracePt t="43783" x="9178925" y="2062163"/>
          <p14:tracePt t="43791" x="9178925" y="2066925"/>
          <p14:tracePt t="43799" x="9178925" y="2073275"/>
          <p14:tracePt t="43815" x="9178925" y="2078038"/>
          <p14:tracePt t="43823" x="9178925" y="2081213"/>
          <p14:tracePt t="43831" x="9178925" y="2084388"/>
          <p14:tracePt t="43839" x="9178925" y="2089150"/>
          <p14:tracePt t="43847" x="9178925" y="2097088"/>
          <p14:tracePt t="43855" x="9178925" y="2100263"/>
          <p14:tracePt t="43872" x="9178925" y="2103438"/>
          <p14:tracePt t="43879" x="9178925" y="2108200"/>
          <p14:tracePt t="43905" x="9178925" y="2125663"/>
          <p14:tracePt t="43911" x="9178925" y="2130425"/>
          <p14:tracePt t="43919" x="9178925" y="2136775"/>
          <p14:tracePt t="43929" x="9178925" y="2152650"/>
          <p14:tracePt t="43935" x="9178925" y="2160588"/>
          <p14:tracePt t="43943" x="9178925" y="2163763"/>
          <p14:tracePt t="43951" x="9178925" y="2171700"/>
          <p14:tracePt t="43959" x="9178925" y="2185988"/>
          <p14:tracePt t="43967" x="9167813" y="2189163"/>
          <p14:tracePt t="43975" x="9151938" y="2197100"/>
          <p14:tracePt t="43983" x="9140825" y="2205038"/>
          <p14:tracePt t="43993" x="9121775" y="2208213"/>
          <p14:tracePt t="43999" x="9110663" y="2208213"/>
          <p14:tracePt t="44009" x="9099550" y="2212975"/>
          <p14:tracePt t="44017" x="9088438" y="2212975"/>
          <p14:tracePt t="44025" x="9074150" y="2212975"/>
          <p14:tracePt t="44033" x="9063038" y="2212975"/>
          <p14:tracePt t="44041" x="9051925" y="2212975"/>
          <p14:tracePt t="44049" x="9043988" y="2212975"/>
          <p14:tracePt t="44057" x="9040813" y="2212975"/>
          <p14:tracePt t="44065" x="9036050" y="2208213"/>
          <p14:tracePt t="44073" x="9032875" y="2205038"/>
          <p14:tracePt t="44081" x="9032875" y="2201863"/>
          <p14:tracePt t="44089" x="9028113" y="2185988"/>
          <p14:tracePt t="44097" x="9028113" y="2178050"/>
          <p14:tracePt t="44105" x="9028113" y="2166938"/>
          <p14:tracePt t="44113" x="9028113" y="2155825"/>
          <p14:tracePt t="44121" x="9028113" y="2136775"/>
          <p14:tracePt t="44129" x="9028113" y="2125663"/>
          <p14:tracePt t="44138" x="9028113" y="2114550"/>
          <p14:tracePt t="44145" x="9028113" y="2097088"/>
          <p14:tracePt t="44153" x="9028113" y="2084388"/>
          <p14:tracePt t="44161" x="9028113" y="2073275"/>
          <p14:tracePt t="44169" x="9028113" y="2066925"/>
          <p14:tracePt t="44179" x="9028113" y="2062163"/>
          <p14:tracePt t="44185" x="9028113" y="2058988"/>
          <p14:tracePt t="44193" x="9028113" y="2055813"/>
          <p14:tracePt t="44201" x="9040813" y="2051050"/>
          <p14:tracePt t="44209" x="9051925" y="2051050"/>
          <p14:tracePt t="44217" x="9074150" y="2051050"/>
          <p14:tracePt t="44225" x="9115425" y="2055813"/>
          <p14:tracePt t="44233" x="9145588" y="2058988"/>
          <p14:tracePt t="44241" x="9170988" y="2066925"/>
          <p14:tracePt t="44249" x="9193213" y="2073275"/>
          <p14:tracePt t="44257" x="9226550" y="2092325"/>
          <p14:tracePt t="44267" x="9253538" y="2108200"/>
          <p14:tracePt t="44275" x="9286875" y="2122488"/>
          <p14:tracePt t="44281" x="9328150" y="2149475"/>
          <p14:tracePt t="44291" x="9361488" y="2163763"/>
          <p14:tracePt t="44299" x="9402763" y="2185988"/>
          <p14:tracePt t="44307" x="9437688" y="2205038"/>
          <p14:tracePt t="44315" x="9471025" y="2219325"/>
          <p14:tracePt t="44323" x="9496425" y="2241550"/>
          <p14:tracePt t="44331" x="9515475" y="2257425"/>
          <p14:tracePt t="44339" x="9534525" y="2265363"/>
          <p14:tracePt t="44347" x="9542463" y="2271713"/>
          <p14:tracePt t="44355" x="9545638" y="2279650"/>
          <p14:tracePt t="44363" x="9545638" y="2282825"/>
          <p14:tracePt t="44371" x="9545638" y="2290763"/>
          <p14:tracePt t="44379" x="9545638" y="2295525"/>
          <p14:tracePt t="44387" x="9545638" y="2301875"/>
          <p14:tracePt t="44395" x="9545638" y="2306638"/>
          <p14:tracePt t="44411" x="9545638" y="2309813"/>
          <p14:tracePt t="44419" x="9542463" y="2320925"/>
          <p14:tracePt t="44427" x="9537700" y="2328863"/>
          <p14:tracePt t="44435" x="9534525" y="2343150"/>
          <p14:tracePt t="44443" x="9526588" y="2354263"/>
          <p14:tracePt t="44451" x="9518650" y="2365375"/>
          <p14:tracePt t="44459" x="9507538" y="2373313"/>
          <p14:tracePt t="44469" x="9501188" y="2384425"/>
          <p14:tracePt t="44475" x="9490075" y="2387600"/>
          <p14:tracePt t="44483" x="9477375" y="2392363"/>
          <p14:tracePt t="44491" x="9459913" y="2395538"/>
          <p14:tracePt t="44499" x="9437688" y="2400300"/>
          <p14:tracePt t="44507" x="9418638" y="2400300"/>
          <p14:tracePt t="44515" x="9402763" y="2400300"/>
          <p14:tracePt t="44523" x="9380538" y="2400300"/>
          <p14:tracePt t="44531" x="9366250" y="2400300"/>
          <p14:tracePt t="44539" x="9358313" y="2395538"/>
          <p14:tracePt t="44549" x="9350375" y="2392363"/>
          <p14:tracePt t="44557" x="9344025" y="2387600"/>
          <p14:tracePt t="44564" x="9336088" y="2381250"/>
          <p14:tracePt t="44573" x="9331325" y="2376488"/>
          <p14:tracePt t="44581" x="9328150" y="2365375"/>
          <p14:tracePt t="44589" x="9324975" y="2354263"/>
          <p14:tracePt t="44597" x="9324975" y="2343150"/>
          <p14:tracePt t="44604" x="9320213" y="2328863"/>
          <p14:tracePt t="44613" x="9320213" y="2317750"/>
          <p14:tracePt t="44621" x="9317038" y="2301875"/>
          <p14:tracePt t="44629" x="9313863" y="2282825"/>
          <p14:tracePt t="44638" x="9302750" y="2265363"/>
          <p14:tracePt t="44645" x="9294813" y="2254250"/>
          <p14:tracePt t="44653" x="9291638" y="2246313"/>
          <p14:tracePt t="44661" x="9291638" y="2238375"/>
          <p14:tracePt t="44669" x="9291638" y="2230438"/>
          <p14:tracePt t="44677" x="9291638" y="2227263"/>
          <p14:tracePt t="44685" x="9291638" y="2224088"/>
          <p14:tracePt t="44693" x="9291638" y="2219325"/>
          <p14:tracePt t="44701" x="9291638" y="2216150"/>
          <p14:tracePt t="44709" x="9291638" y="2212975"/>
          <p14:tracePt t="44725" x="9294813" y="2212975"/>
          <p14:tracePt t="44733" x="9297988" y="2208213"/>
          <p14:tracePt t="44741" x="9297988" y="2205038"/>
          <p14:tracePt t="44749" x="9305925" y="2205038"/>
          <p14:tracePt t="44757" x="9313863" y="2201863"/>
          <p14:tracePt t="44765" x="9328150" y="2197100"/>
          <p14:tracePt t="44773" x="9339263" y="2197100"/>
          <p14:tracePt t="44781" x="9355138" y="2193925"/>
          <p14:tracePt t="44789" x="9372600" y="2193925"/>
          <p14:tracePt t="44797" x="9388475" y="2193925"/>
          <p14:tracePt t="44805" x="9402763" y="2193925"/>
          <p14:tracePt t="44813" x="9407525" y="2193925"/>
          <p14:tracePt t="44821" x="9421813" y="2193925"/>
          <p14:tracePt t="44829" x="9432925" y="2193925"/>
          <p14:tracePt t="44838" x="9455150" y="2197100"/>
          <p14:tracePt t="44848" x="9474200" y="2197100"/>
          <p14:tracePt t="44853" x="9490075" y="2197100"/>
          <p14:tracePt t="44863" x="9507538" y="2197100"/>
          <p14:tracePt t="44872" x="9518650" y="2197100"/>
          <p14:tracePt t="44879" x="9529763" y="2201863"/>
          <p14:tracePt t="44888" x="9545638" y="2205038"/>
          <p14:tracePt t="44895" x="9556750" y="2205038"/>
          <p14:tracePt t="44903" x="9567863" y="2208213"/>
          <p14:tracePt t="44911" x="9575800" y="2212975"/>
          <p14:tracePt t="44919" x="9590088" y="2216150"/>
          <p14:tracePt t="44927" x="9605963" y="2219325"/>
          <p14:tracePt t="44935" x="9617075" y="2227263"/>
          <p14:tracePt t="44943" x="9623425" y="2230438"/>
          <p14:tracePt t="44951" x="9628188" y="2238375"/>
          <p14:tracePt t="44959" x="9631363" y="2238375"/>
          <p14:tracePt t="44967" x="9631363" y="2246313"/>
          <p14:tracePt t="44975" x="9634538" y="2260600"/>
          <p14:tracePt t="44983" x="9634538" y="2268538"/>
          <p14:tracePt t="44991" x="9631363" y="2282825"/>
          <p14:tracePt t="44999" x="9628188" y="2298700"/>
          <p14:tracePt t="45007" x="9623425" y="2312988"/>
          <p14:tracePt t="45015" x="9620250" y="2332038"/>
          <p14:tracePt t="45055" x="9594850" y="2392363"/>
          <p14:tracePt t="45063" x="9590088" y="2400300"/>
          <p14:tracePt t="45072" x="9590088" y="2406650"/>
          <p14:tracePt t="45080" x="9586913" y="2414588"/>
          <p14:tracePt t="45087" x="9582150" y="2422525"/>
          <p14:tracePt t="45095" x="9578975" y="2425700"/>
          <p14:tracePt t="45105" x="9571038" y="2433638"/>
          <p14:tracePt t="45111" x="9559925" y="2436813"/>
          <p14:tracePt t="45122" x="9529763" y="2447925"/>
          <p14:tracePt t="45129" x="9501188" y="2459038"/>
          <p14:tracePt t="45135" x="9474200" y="2463800"/>
          <p14:tracePt t="45145" x="9444038" y="2463800"/>
          <p14:tracePt t="45153" x="9413875" y="2463800"/>
          <p14:tracePt t="45161" x="9396413" y="2463800"/>
          <p14:tracePt t="45169" x="9385300" y="2463800"/>
          <p14:tracePt t="45177" x="9377363" y="2459038"/>
          <p14:tracePt t="45185" x="9369425" y="2455863"/>
          <p14:tracePt t="45193" x="9366250" y="2452688"/>
          <p14:tracePt t="45201" x="9358313" y="2444750"/>
          <p14:tracePt t="45209" x="9358313" y="2436813"/>
          <p14:tracePt t="45217" x="9355138" y="2428875"/>
          <p14:tracePt t="45225" x="9350375" y="2417763"/>
          <p14:tracePt t="45233" x="9347200" y="2406650"/>
          <p14:tracePt t="45245" x="9344025" y="2392363"/>
          <p14:tracePt t="45253" x="9320213" y="2359025"/>
          <p14:tracePt t="45261" x="9317038" y="2343150"/>
          <p14:tracePt t="45269" x="9309100" y="2335213"/>
          <p14:tracePt t="45277" x="9305925" y="2324100"/>
          <p14:tracePt t="45285" x="9302750" y="2306638"/>
          <p14:tracePt t="45293" x="9294813" y="2298700"/>
          <p14:tracePt t="45301" x="9283700" y="2287588"/>
          <p14:tracePt t="45309" x="9283700" y="2279650"/>
          <p14:tracePt t="45317" x="9283700" y="2268538"/>
          <p14:tracePt t="45325" x="9283700" y="2260600"/>
          <p14:tracePt t="45333" x="9283700" y="2254250"/>
          <p14:tracePt t="45341" x="9283700" y="2246313"/>
          <p14:tracePt t="45349" x="9283700" y="2241550"/>
          <p14:tracePt t="45357" x="9283700" y="2235200"/>
          <p14:tracePt t="45365" x="9283700" y="2230438"/>
          <p14:tracePt t="45373" x="9286875" y="2230438"/>
          <p14:tracePt t="45382" x="9291638" y="2227263"/>
          <p14:tracePt t="45389" x="9294813" y="2227263"/>
          <p14:tracePt t="45405" x="9297988" y="2227263"/>
          <p14:tracePt t="45413" x="9302750" y="2227263"/>
          <p14:tracePt t="45423" x="9302750" y="2224088"/>
          <p14:tracePt t="45431" x="9305925" y="2224088"/>
          <p14:tracePt t="45438" x="9309100" y="2219325"/>
          <p14:tracePt t="45447" x="9320213" y="2216150"/>
          <p14:tracePt t="45455" x="9331325" y="2216150"/>
          <p14:tracePt t="45463" x="9350375" y="2212975"/>
          <p14:tracePt t="45471" x="9361488" y="2212975"/>
          <p14:tracePt t="45479" x="9369425" y="2212975"/>
          <p14:tracePt t="45487" x="9380538" y="2212975"/>
          <p14:tracePt t="45495" x="9385300" y="2212975"/>
          <p14:tracePt t="45733" x="9385300" y="2216150"/>
          <p14:tracePt t="45749" x="9385300" y="2219325"/>
          <p14:tracePt t="45758" x="9385300" y="2224088"/>
          <p14:tracePt t="45773" x="9385300" y="2227263"/>
          <p14:tracePt t="45789" x="9385300" y="2230438"/>
          <p14:tracePt t="45837" x="9385300" y="2235200"/>
          <p14:tracePt t="45901" x="9385300" y="2238375"/>
          <p14:tracePt t="45910" x="9385300" y="2241550"/>
          <p14:tracePt t="45925" x="9385300" y="2246313"/>
          <p14:tracePt t="45933" x="9385300" y="2249488"/>
          <p14:tracePt t="45941" x="9385300" y="2254250"/>
          <p14:tracePt t="45949" x="9385300" y="2260600"/>
          <p14:tracePt t="45958" x="9385300" y="2268538"/>
          <p14:tracePt t="45965" x="9388475" y="2276475"/>
          <p14:tracePt t="45975" x="9391650" y="2276475"/>
          <p14:tracePt t="45983" x="9396413" y="2282825"/>
          <p14:tracePt t="45989" x="9399588" y="2287588"/>
          <p14:tracePt t="45999" x="9407525" y="2295525"/>
          <p14:tracePt t="46007" x="9407525" y="2298700"/>
          <p14:tracePt t="46015" x="9410700" y="2301875"/>
          <p14:tracePt t="46023" x="9413875" y="2306638"/>
          <p14:tracePt t="46031" x="9413875" y="2309813"/>
          <p14:tracePt t="46047" x="9413875" y="2312988"/>
          <p14:tracePt t="46055" x="9418638" y="2317750"/>
          <p14:tracePt t="46064" x="9418638" y="2320925"/>
          <p14:tracePt t="46071" x="9418638" y="2324100"/>
          <p14:tracePt t="46079" x="9418638" y="2328863"/>
          <p14:tracePt t="46088" x="9421813" y="2332038"/>
          <p14:tracePt t="46103" x="9421813" y="2335213"/>
          <p14:tracePt t="46112" x="9421813" y="2339975"/>
          <p14:tracePt t="46119" x="9424988" y="2343150"/>
          <p14:tracePt t="46127" x="9424988" y="2347913"/>
          <p14:tracePt t="46135" x="9424988" y="2351088"/>
          <p14:tracePt t="46151" x="9424988" y="2354263"/>
          <p14:tracePt t="46249" x="9424988" y="2359025"/>
          <p14:tracePt t="46281" x="9424988" y="2362200"/>
          <p14:tracePt t="46313" x="9429750" y="2362200"/>
          <p14:tracePt t="46321" x="9429750" y="2365375"/>
          <p14:tracePt t="46329" x="9432925" y="2370138"/>
          <p14:tracePt t="46338" x="9432925" y="2373313"/>
          <p14:tracePt t="46345" x="9437688" y="2373313"/>
          <p14:tracePt t="46361" x="9437688" y="2376488"/>
          <p14:tracePt t="46377" x="9437688" y="2381250"/>
          <p14:tracePt t="46401" x="9437688" y="2384425"/>
          <p14:tracePt t="46449" x="9437688" y="2387600"/>
          <p14:tracePt t="46465" x="9437688" y="2392363"/>
          <p14:tracePt t="46473" x="9437688" y="2395538"/>
          <p14:tracePt t="46489" x="9437688" y="2400300"/>
          <p14:tracePt t="46497" x="9437688" y="2403475"/>
          <p14:tracePt t="46505" x="9437688" y="2411413"/>
          <p14:tracePt t="46513" x="9437688" y="2414588"/>
          <p14:tracePt t="46522" x="9437688" y="2422525"/>
          <p14:tracePt t="46531" x="9437688" y="2428875"/>
          <p14:tracePt t="46540" x="9432925" y="2433638"/>
          <p14:tracePt t="46555" x="9429750" y="2436813"/>
          <p14:tracePt t="46563" x="9429750" y="2439988"/>
          <p14:tracePt t="46740" x="9424988" y="2444750"/>
          <p14:tracePt t="46756" x="9410700" y="2447925"/>
          <p14:tracePt t="46763" x="9366250" y="2447925"/>
          <p14:tracePt t="46771" x="9291638" y="2459038"/>
          <p14:tracePt t="46779" x="9182100" y="2481263"/>
          <p14:tracePt t="46788" x="9066213" y="2497138"/>
          <p14:tracePt t="46795" x="8845550" y="2527300"/>
          <p14:tracePt t="46803" x="8594725" y="2560638"/>
          <p14:tracePt t="46811" x="8299450" y="2590800"/>
          <p14:tracePt t="46819" x="7961313" y="2613025"/>
          <p14:tracePt t="46827" x="7594600" y="2624138"/>
          <p14:tracePt t="46835" x="7232650" y="2624138"/>
          <p14:tracePt t="46843" x="6865938" y="2616200"/>
          <p14:tracePt t="46853" x="6546850" y="2624138"/>
          <p14:tracePt t="46863" x="6270625" y="2616200"/>
          <p14:tracePt t="46873" x="6056313" y="2616200"/>
          <p14:tracePt t="46889" x="5926138" y="2616200"/>
          <p14:tracePt t="46897" x="5921375" y="2616200"/>
          <p14:tracePt t="46905" x="5929313" y="2616200"/>
          <p14:tracePt t="46913" x="5959475" y="2616200"/>
          <p14:tracePt t="46922" x="5997575" y="2616200"/>
          <p14:tracePt t="46929" x="6026150" y="2616200"/>
          <p14:tracePt t="46938" x="6056313" y="2616200"/>
          <p14:tracePt t="46945" x="6078538" y="2616200"/>
          <p14:tracePt t="46953" x="6097588" y="2616200"/>
          <p14:tracePt t="46961" x="6105525" y="2616200"/>
          <p14:tracePt t="46969" x="6108700" y="2616200"/>
          <p14:tracePt t="47093" x="6094413" y="2613025"/>
          <p14:tracePt t="47101" x="6053138" y="2601913"/>
          <p14:tracePt t="47109" x="5984875" y="2601913"/>
          <p14:tracePt t="47117" x="5903913" y="2601913"/>
          <p14:tracePt t="47127" x="5786438" y="2616200"/>
          <p14:tracePt t="47135" x="5626100" y="2646363"/>
          <p14:tracePt t="47143" x="5424488" y="2654300"/>
          <p14:tracePt t="47151" x="5192713" y="2673350"/>
          <p14:tracePt t="47159" x="4926013" y="2706688"/>
          <p14:tracePt t="47167" x="4660900" y="2736850"/>
          <p14:tracePt t="47175" x="4379913" y="2770188"/>
          <p14:tracePt t="47183" x="4143375" y="2800350"/>
          <p14:tracePt t="47192" x="3986213" y="2819400"/>
          <p14:tracePt t="47199" x="3927475" y="2819400"/>
          <p14:tracePt t="47207" x="3911600" y="2819400"/>
          <p14:tracePt t="47215" x="3922713" y="2822575"/>
          <p14:tracePt t="47223" x="3944938" y="2822575"/>
          <p14:tracePt t="47231" x="3975100" y="2822575"/>
          <p14:tracePt t="47239" x="4027488" y="2822575"/>
          <p14:tracePt t="47247" x="4073525" y="2814638"/>
          <p14:tracePt t="47255" x="4121150" y="2811463"/>
          <p14:tracePt t="47263" x="4151313" y="2800350"/>
          <p14:tracePt t="47271" x="4192588" y="2792413"/>
          <p14:tracePt t="47279" x="4206875" y="2784475"/>
          <p14:tracePt t="47288" x="4222750" y="2781300"/>
          <p14:tracePt t="47295" x="4230688" y="2781300"/>
          <p14:tracePt t="47304" x="4237038" y="2778125"/>
          <p14:tracePt t="47385" x="4237038" y="2770188"/>
          <p14:tracePt t="47391" x="4237038" y="2767013"/>
          <p14:tracePt t="47401" x="4214813" y="2762250"/>
          <p14:tracePt t="47409" x="4184650" y="2762250"/>
          <p14:tracePt t="47415" x="4125913" y="2770188"/>
          <p14:tracePt t="47425" x="4049713" y="2789238"/>
          <p14:tracePt t="47433" x="3960813" y="2814638"/>
          <p14:tracePt t="47441" x="3856038" y="2844800"/>
          <p14:tracePt t="47449" x="3732213" y="2878138"/>
          <p14:tracePt t="47457" x="3597275" y="2913063"/>
          <p14:tracePt t="47465" x="3459163" y="2946400"/>
          <p14:tracePt t="47473" x="3335338" y="2987675"/>
          <p14:tracePt t="47481" x="3227388" y="3028950"/>
          <p14:tracePt t="47489" x="3140075" y="3062288"/>
          <p14:tracePt t="47497" x="3087688" y="3087688"/>
          <p14:tracePt t="47505" x="3046413" y="3103563"/>
          <p14:tracePt t="47513" x="3021013" y="3125788"/>
          <p14:tracePt t="47522" x="3001963" y="3140075"/>
          <p14:tracePt t="47529" x="2987675" y="3159125"/>
          <p14:tracePt t="47537" x="2971800" y="3175000"/>
          <p14:tracePt t="47546" x="2960688" y="3186113"/>
          <p14:tracePt t="47554" x="2946400" y="3192463"/>
          <p14:tracePt t="47561" x="2935288" y="3205163"/>
          <p14:tracePt t="47569" x="2927350" y="3211513"/>
          <p14:tracePt t="47577" x="2924175" y="3211513"/>
          <p14:tracePt t="47593" x="2927350" y="3211513"/>
          <p14:tracePt t="47601" x="2935288" y="3211513"/>
          <p14:tracePt t="47609" x="2946400" y="3208338"/>
          <p14:tracePt t="47617" x="2952750" y="3200400"/>
          <p14:tracePt t="47625" x="2960688" y="3197225"/>
          <p14:tracePt t="47755" x="2965450" y="3189288"/>
          <p14:tracePt t="47763" x="2965450" y="3186113"/>
          <p14:tracePt t="47779" x="2965450" y="3192463"/>
          <p14:tracePt t="47787" x="2946400" y="3227388"/>
          <p14:tracePt t="47795" x="2916238" y="3252788"/>
          <p14:tracePt t="47803" x="2867025" y="3282950"/>
          <p14:tracePt t="47811" x="2806700" y="3313113"/>
          <p14:tracePt t="47819" x="2714625" y="3357563"/>
          <p14:tracePt t="47827" x="2571750" y="3409950"/>
          <p14:tracePt t="47835" x="2417763" y="3467100"/>
          <p14:tracePt t="47843" x="2235200" y="3522663"/>
          <p14:tracePt t="47851" x="2051050" y="3571875"/>
          <p14:tracePt t="47859" x="1871663" y="3608388"/>
          <p14:tracePt t="47869" x="1725613" y="3635375"/>
          <p14:tracePt t="47875" x="1606550" y="3657600"/>
          <p14:tracePt t="47883" x="1546225" y="3676650"/>
          <p14:tracePt t="47892" x="1504950" y="3694113"/>
          <p14:tracePt t="47899" x="1489075" y="3713163"/>
          <p14:tracePt t="47907" x="1489075" y="3724275"/>
          <p14:tracePt t="47915" x="1493838" y="3740150"/>
          <p14:tracePt t="47924" x="1508125" y="3751263"/>
          <p14:tracePt t="47931" x="1527175" y="3770313"/>
          <p14:tracePt t="47939" x="1541463" y="3784600"/>
          <p14:tracePt t="47947" x="1554163" y="3795713"/>
          <p14:tracePt t="47955" x="1565275" y="3822700"/>
          <p14:tracePt t="47963" x="1568450" y="3840163"/>
          <p14:tracePt t="47971" x="1571625" y="3856038"/>
          <p14:tracePt t="47979" x="1571625" y="3875088"/>
          <p14:tracePt t="47987" x="1571625" y="3886200"/>
          <p14:tracePt t="47997" x="1571625" y="3897313"/>
          <p14:tracePt t="48004" x="1571625" y="3903663"/>
          <p14:tracePt t="48013" x="1571625" y="3919538"/>
          <p14:tracePt t="48022" x="1571625" y="3930650"/>
          <p14:tracePt t="48029" x="1571625" y="3941763"/>
          <p14:tracePt t="48038" x="1571625" y="3956050"/>
          <p14:tracePt t="48045" x="1571625" y="3971925"/>
          <p14:tracePt t="48053" x="1571625" y="3986213"/>
          <p14:tracePt t="48061" x="1571625" y="3997325"/>
          <p14:tracePt t="48069" x="1571625" y="4010025"/>
          <p14:tracePt t="48077" x="1571625" y="4024313"/>
          <p14:tracePt t="48085" x="1571625" y="4038600"/>
          <p14:tracePt t="48093" x="1571625" y="4068763"/>
          <p14:tracePt t="48101" x="1560513" y="4095750"/>
          <p14:tracePt t="48110" x="1546225" y="4121150"/>
          <p14:tracePt t="48117" x="1524000" y="4159250"/>
          <p14:tracePt t="48126" x="1493838" y="4195763"/>
          <p14:tracePt t="48133" x="1460500" y="4222750"/>
          <p14:tracePt t="48141" x="1433513" y="4244975"/>
          <p14:tracePt t="48149" x="1408113" y="4259263"/>
          <p14:tracePt t="48158" x="1381125" y="4275138"/>
          <p14:tracePt t="48165" x="1366838" y="4289425"/>
          <p14:tracePt t="48173" x="1358900" y="4308475"/>
          <p14:tracePt t="48181" x="1355725" y="4316413"/>
          <p14:tracePt t="48189" x="1350963" y="4335463"/>
          <p14:tracePt t="48197" x="1350963" y="4346575"/>
          <p14:tracePt t="48205" x="1350963" y="4357688"/>
          <p14:tracePt t="48213" x="1350963" y="4365625"/>
          <p14:tracePt t="48222" x="1350963" y="4368800"/>
          <p14:tracePt t="48229" x="1350963" y="4371975"/>
          <p14:tracePt t="48455" x="1347788" y="4371975"/>
          <p14:tracePt t="48463" x="1339850" y="4376738"/>
          <p14:tracePt t="48472" x="1320800" y="4394200"/>
          <p14:tracePt t="48479" x="1303338" y="4410075"/>
          <p14:tracePt t="48489" x="1279525" y="4424363"/>
          <p14:tracePt t="48495" x="1254125" y="4446588"/>
          <p14:tracePt t="48503" x="1227138" y="4470400"/>
          <p14:tracePt t="48511" x="1193800" y="4492625"/>
          <p14:tracePt t="48522" x="1152525" y="4522788"/>
          <p14:tracePt t="48527" x="1119188" y="4545013"/>
          <p14:tracePt t="48535" x="1093788" y="4559300"/>
          <p14:tracePt t="48543" x="1066800" y="4575175"/>
          <p14:tracePt t="48551" x="1033463" y="4586288"/>
          <p14:tracePt t="48559" x="1017588" y="4589463"/>
          <p14:tracePt t="48569" x="1000125" y="4592638"/>
          <p14:tracePt t="48577" x="981075" y="4597400"/>
          <p14:tracePt t="48585" x="973138" y="4597400"/>
          <p14:tracePt t="48593" x="958850" y="4597400"/>
          <p14:tracePt t="48601" x="935038" y="4597400"/>
          <p14:tracePt t="48609" x="917575" y="4597400"/>
          <p14:tracePt t="48617" x="901700" y="4592638"/>
          <p14:tracePt t="48625" x="882650" y="4592638"/>
          <p14:tracePt t="48633" x="868363" y="4589463"/>
          <p14:tracePt t="48642" x="849313" y="4586288"/>
          <p14:tracePt t="48649" x="823913" y="4581525"/>
          <p14:tracePt t="48658" x="801688" y="4575175"/>
          <p14:tracePt t="48665" x="782638" y="4570413"/>
          <p14:tracePt t="48673" x="755650" y="4559300"/>
          <p14:tracePt t="48681" x="741363" y="4556125"/>
          <p14:tracePt t="48689" x="722313" y="4548188"/>
          <p14:tracePt t="48697" x="711200" y="4537075"/>
          <p14:tracePt t="48705" x="700088" y="4529138"/>
          <p14:tracePt t="48713" x="692150" y="4514850"/>
          <p14:tracePt t="48722" x="681038" y="4498975"/>
          <p14:tracePt t="48729" x="669925" y="4481513"/>
          <p14:tracePt t="48738" x="647700" y="4446588"/>
          <p14:tracePt t="48745" x="625475" y="4405313"/>
          <p14:tracePt t="48753" x="595313" y="4357688"/>
          <p14:tracePt t="48761" x="568325" y="4313238"/>
          <p14:tracePt t="48769" x="546100" y="4248150"/>
          <p14:tracePt t="48777" x="527050" y="4195763"/>
          <p14:tracePt t="48785" x="515938" y="4148138"/>
          <p14:tracePt t="48793" x="504825" y="4102100"/>
          <p14:tracePt t="48801" x="504825" y="4057650"/>
          <p14:tracePt t="48809" x="504825" y="4013200"/>
          <p14:tracePt t="48817" x="512763" y="3979863"/>
          <p14:tracePt t="48825" x="527050" y="3944938"/>
          <p14:tracePt t="48833" x="542925" y="3911600"/>
          <p14:tracePt t="48841" x="565150" y="3892550"/>
          <p14:tracePt t="48851" x="592138" y="3878263"/>
          <p14:tracePt t="48859" x="633413" y="3859213"/>
          <p14:tracePt t="48867" x="661988" y="3848100"/>
          <p14:tracePt t="48875" x="696913" y="3836988"/>
          <p14:tracePt t="48883" x="730250" y="3825875"/>
          <p14:tracePt t="48892" x="760413" y="3817938"/>
          <p14:tracePt t="48899" x="793750" y="3806825"/>
          <p14:tracePt t="48907" x="823913" y="3798888"/>
          <p14:tracePt t="48915" x="868363" y="3795713"/>
          <p14:tracePt t="48924" x="901700" y="3784600"/>
          <p14:tracePt t="48931" x="954088" y="3776663"/>
          <p14:tracePt t="48939" x="992188" y="3776663"/>
          <p14:tracePt t="48947" x="1025525" y="3776663"/>
          <p14:tracePt t="48955" x="1055688" y="3781425"/>
          <p14:tracePt t="48963" x="1077913" y="3781425"/>
          <p14:tracePt t="48971" x="1096963" y="3787775"/>
          <p14:tracePt t="48979" x="1108075" y="3792538"/>
          <p14:tracePt t="48988" x="1122363" y="3798888"/>
          <p14:tracePt t="48995" x="1133475" y="3806825"/>
          <p14:tracePt t="49003" x="1146175" y="3811588"/>
          <p14:tracePt t="49011" x="1160463" y="3814763"/>
          <p14:tracePt t="49019" x="1179513" y="3825875"/>
          <p14:tracePt t="49055" x="1227138" y="3886200"/>
          <p14:tracePt t="49059" x="1235075" y="3911600"/>
          <p14:tracePt t="49067" x="1250950" y="3938588"/>
          <p14:tracePt t="49075" x="1268413" y="3971925"/>
          <p14:tracePt t="49083" x="1284288" y="3997325"/>
          <p14:tracePt t="49091" x="1298575" y="4024313"/>
          <p14:tracePt t="49099" x="1317625" y="4057650"/>
          <p14:tracePt t="49107" x="1331913" y="4076700"/>
          <p14:tracePt t="49115" x="1347788" y="4102100"/>
          <p14:tracePt t="49125" x="1350963" y="4125913"/>
          <p14:tracePt t="49131" x="1350963" y="4154488"/>
          <p14:tracePt t="49141" x="1350963" y="4192588"/>
          <p14:tracePt t="49149" x="1350963" y="4225925"/>
          <p14:tracePt t="49158" x="1350963" y="4271963"/>
          <p14:tracePt t="49165" x="1339850" y="4308475"/>
          <p14:tracePt t="49174" x="1325563" y="4357688"/>
          <p14:tracePt t="49181" x="1309688" y="4402138"/>
          <p14:tracePt t="49189" x="1298575" y="4443413"/>
          <p14:tracePt t="49197" x="1279525" y="4476750"/>
          <p14:tracePt t="49205" x="1265238" y="4503738"/>
          <p14:tracePt t="49213" x="1250950" y="4529138"/>
          <p14:tracePt t="49222" x="1235075" y="4548188"/>
          <p14:tracePt t="49229" x="1223963" y="4567238"/>
          <p14:tracePt t="49237" x="1216025" y="4586288"/>
          <p14:tracePt t="49245" x="1209675" y="4603750"/>
          <p14:tracePt t="49253" x="1198563" y="4616450"/>
          <p14:tracePt t="49262" x="1190625" y="4633913"/>
          <p14:tracePt t="49269" x="1174750" y="4652963"/>
          <p14:tracePt t="49277" x="1168400" y="4668838"/>
          <p14:tracePt t="49285" x="1163638" y="4679950"/>
          <p14:tracePt t="49293" x="1152525" y="4691063"/>
          <p14:tracePt t="49301" x="1149350" y="4697413"/>
          <p14:tracePt t="49309" x="1141413" y="4702175"/>
          <p14:tracePt t="49317" x="1133475" y="4705350"/>
          <p14:tracePt t="49325" x="1130300" y="4708525"/>
          <p14:tracePt t="49341" x="1127125" y="4708525"/>
          <p14:tracePt t="49349" x="1122363" y="4708525"/>
          <p14:tracePt t="49357" x="1119188" y="4708525"/>
          <p14:tracePt t="49373" x="1116013" y="4708525"/>
          <p14:tracePt t="49389" x="1116013" y="4705350"/>
          <p14:tracePt t="49397" x="1111250" y="4705350"/>
          <p14:tracePt t="49407" x="1108075" y="4705350"/>
          <p14:tracePt t="49431" x="1100138" y="4705350"/>
          <p14:tracePt t="49440" x="1096963" y="4705350"/>
          <p14:tracePt t="49447" x="1093788" y="4705350"/>
          <p14:tracePt t="49455" x="1085850" y="4705350"/>
          <p14:tracePt t="49463" x="1081088" y="4705350"/>
          <p14:tracePt t="49479" x="1074738" y="4705350"/>
          <p14:tracePt t="49487" x="1069975" y="4705350"/>
          <p14:tracePt t="49495" x="1063625" y="4705350"/>
          <p14:tracePt t="49543" x="1058863" y="4705350"/>
          <p14:tracePt t="49559" x="1055688" y="4705350"/>
          <p14:tracePt t="49575" x="1055688" y="4708525"/>
          <p14:tracePt t="49611" x="1055688" y="4713288"/>
          <p14:tracePt t="49681" x="1052513" y="4713288"/>
          <p14:tracePt t="49688" x="1047750" y="4716463"/>
          <p14:tracePt t="49695" x="1041400" y="4716463"/>
          <p14:tracePt t="49705" x="1041400" y="4721225"/>
          <p14:tracePt t="49713" x="1036638" y="4721225"/>
          <p14:tracePt t="53395" x="1028700" y="4721225"/>
          <p14:tracePt t="53401" x="1028700" y="4716463"/>
          <p14:tracePt t="53411" x="1028700" y="4705350"/>
          <p14:tracePt t="53417" x="1041400" y="4694238"/>
          <p14:tracePt t="53427" x="1089025" y="4664075"/>
          <p14:tracePt t="53436" x="1190625" y="4619625"/>
          <p14:tracePt t="53443" x="1381125" y="4529138"/>
          <p14:tracePt t="53451" x="1658938" y="4429125"/>
          <p14:tracePt t="53459" x="1943100" y="4283075"/>
          <p14:tracePt t="53467" x="2238375" y="4143375"/>
          <p14:tracePt t="53475" x="2533650" y="3997325"/>
          <p14:tracePt t="53483" x="2800350" y="3863975"/>
          <p14:tracePt t="53492" x="3028950" y="3709988"/>
          <p14:tracePt t="53499" x="3200400" y="3567113"/>
          <p14:tracePt t="53507" x="3321050" y="3451225"/>
          <p14:tracePt t="53516" x="3398838" y="3354388"/>
          <p14:tracePt t="53523" x="3451225" y="3263900"/>
          <p14:tracePt t="53531" x="3500438" y="3167063"/>
          <p14:tracePt t="53540" x="3522663" y="3095625"/>
          <p14:tracePt t="53547" x="3541713" y="3035300"/>
          <p14:tracePt t="53555" x="3552825" y="2979738"/>
          <p14:tracePt t="53564" x="3559175" y="2935288"/>
          <p14:tracePt t="53572" x="3559175" y="2897188"/>
          <p14:tracePt t="53579" x="3559175" y="2867025"/>
          <p14:tracePt t="53587" x="3559175" y="2844800"/>
          <p14:tracePt t="53595" x="3559175" y="2833688"/>
          <p14:tracePt t="53603" x="3559175" y="2819400"/>
          <p14:tracePt t="53619" x="3559175" y="2814638"/>
          <p14:tracePt t="53709" x="3556000" y="2814638"/>
          <p14:tracePt t="53717" x="3556000" y="2822575"/>
          <p14:tracePt t="53726" x="3611563" y="2852738"/>
          <p14:tracePt t="53733" x="3757613" y="2913063"/>
          <p14:tracePt t="53741" x="4032250" y="2998788"/>
          <p14:tracePt t="53749" x="4352925" y="3103563"/>
          <p14:tracePt t="53758" x="4686300" y="3192463"/>
          <p14:tracePt t="53765" x="5046663" y="3263900"/>
          <p14:tracePt t="53773" x="5372100" y="3309938"/>
          <p14:tracePt t="53781" x="5678488" y="3321050"/>
          <p14:tracePt t="53789" x="5921375" y="3321050"/>
          <p14:tracePt t="53797" x="6165850" y="3313113"/>
          <p14:tracePt t="53805" x="6348413" y="3313113"/>
          <p14:tracePt t="53813" x="6505575" y="3305175"/>
          <p14:tracePt t="53822" x="6573838" y="3305175"/>
          <p14:tracePt t="53829" x="6610350" y="3305175"/>
          <p14:tracePt t="53837" x="6632575" y="3305175"/>
          <p14:tracePt t="53845" x="6651625" y="3305175"/>
          <p14:tracePt t="53853" x="6659563" y="3305175"/>
          <p14:tracePt t="53863" x="6667500" y="3305175"/>
          <p14:tracePt t="53869" x="6670675" y="3309938"/>
          <p14:tracePt t="53981" x="6656388" y="3302000"/>
          <p14:tracePt t="53992" x="6615113" y="3297238"/>
          <p14:tracePt t="53999" x="6584950" y="3297238"/>
          <p14:tracePt t="54007" x="6580188" y="3302000"/>
          <p14:tracePt t="54015" x="6580188" y="3309938"/>
          <p14:tracePt t="54023" x="6588125" y="3313113"/>
          <p14:tracePt t="54055" x="6723063" y="3309938"/>
          <p14:tracePt t="54063" x="6761163" y="3309938"/>
          <p14:tracePt t="54072" x="6797675" y="3305175"/>
          <p14:tracePt t="54080" x="6827838" y="3297238"/>
          <p14:tracePt t="54087" x="6861175" y="3290888"/>
          <p14:tracePt t="54095" x="6880225" y="3279775"/>
          <p14:tracePt t="54103" x="6907213" y="3268663"/>
          <p14:tracePt t="54111" x="6918325" y="3260725"/>
          <p14:tracePt t="54119" x="6929438" y="3257550"/>
          <p14:tracePt t="54127" x="6935788" y="3252788"/>
          <p14:tracePt t="54135" x="6940550" y="3252788"/>
          <p14:tracePt t="54209" x="6940550" y="3249613"/>
          <p14:tracePt t="54231" x="6940550" y="3244850"/>
          <p14:tracePt t="54248" x="6940550" y="3241675"/>
          <p14:tracePt t="54297" x="6940550" y="3238500"/>
          <p14:tracePt t="54321" x="6940550" y="3233738"/>
          <p14:tracePt t="54329" x="6935788" y="3233738"/>
          <p14:tracePt t="54369" x="6935788" y="3230563"/>
          <p14:tracePt t="54409" x="6935788" y="3227388"/>
          <p14:tracePt t="55183" x="6935788" y="3222625"/>
          <p14:tracePt t="55207" x="6935788" y="3219450"/>
          <p14:tracePt t="55878" x="6929438" y="3219450"/>
          <p14:tracePt t="55884" x="6918325" y="3222625"/>
          <p14:tracePt t="55892" x="6899275" y="3222625"/>
          <p14:tracePt t="55899" x="6888163" y="3227388"/>
          <p14:tracePt t="55908" x="6877050" y="3227388"/>
          <p14:tracePt t="55915" x="6872288" y="3227388"/>
          <p14:tracePt t="55924" x="6869113" y="3230563"/>
          <p14:tracePt t="55931" x="6865938" y="3230563"/>
          <p14:tracePt t="55947" x="6861175" y="3230563"/>
          <p14:tracePt t="55955" x="6858000" y="3230563"/>
          <p14:tracePt t="55972" x="6853238" y="3230563"/>
          <p14:tracePt t="55981" x="6850063" y="3230563"/>
          <p14:tracePt t="56013" x="6850063" y="3233738"/>
          <p14:tracePt t="56287" x="6850063" y="3238500"/>
          <p14:tracePt t="56415" x="6853238" y="3241675"/>
          <p14:tracePt t="56426" x="6877050" y="3244850"/>
          <p14:tracePt t="56432" x="6907213" y="3252788"/>
          <p14:tracePt t="56440" x="6935788" y="3252788"/>
          <p14:tracePt t="56447" x="6970713" y="3252788"/>
          <p14:tracePt t="56456" x="7007225" y="3252788"/>
          <p14:tracePt t="56463" x="7029450" y="3252788"/>
          <p14:tracePt t="56471" x="7045325" y="3252788"/>
          <p14:tracePt t="56480" x="7059613" y="3252788"/>
          <p14:tracePt t="56488" x="7070725" y="3252788"/>
          <p14:tracePt t="56495" x="7078663" y="3257550"/>
          <p14:tracePt t="56503" x="7081838" y="3257550"/>
          <p14:tracePt t="56511" x="7086600" y="3257550"/>
          <p14:tracePt t="56522" x="7089775" y="3257550"/>
          <p14:tracePt t="56527" x="7092950" y="3257550"/>
          <p14:tracePt t="56535" x="7097713" y="3260725"/>
          <p14:tracePt t="56552" x="7100888" y="3260725"/>
          <p14:tracePt t="56586" x="7104063" y="3260725"/>
          <p14:tracePt t="56593" x="7112000" y="3260725"/>
          <p14:tracePt t="56601" x="7116763" y="3260725"/>
          <p14:tracePt t="56610" x="7123113" y="3260725"/>
          <p14:tracePt t="56617" x="7138988" y="3260725"/>
          <p14:tracePt t="56626" x="7150100" y="3260725"/>
          <p14:tracePt t="56633" x="7161213" y="3260725"/>
          <p14:tracePt t="56642" x="7169150" y="3260725"/>
          <p14:tracePt t="56650" x="7172325" y="3260725"/>
          <p14:tracePt t="56666" x="7175500" y="3260725"/>
          <p14:tracePt t="56835" x="7183438" y="3260725"/>
          <p14:tracePt t="56841" x="7202488" y="3260725"/>
          <p14:tracePt t="56851" x="7227888" y="3260725"/>
          <p14:tracePt t="56859" x="7269163" y="3260725"/>
          <p14:tracePt t="56867" x="7299325" y="3252788"/>
          <p14:tracePt t="56876" x="7321550" y="3252788"/>
          <p14:tracePt t="56883" x="7337425" y="3249613"/>
          <p14:tracePt t="56892" x="7343775" y="3249613"/>
          <p14:tracePt t="57261" x="7343775" y="3252788"/>
          <p14:tracePt t="57278" x="7343775" y="3257550"/>
          <p14:tracePt t="57607" x="7329488" y="3252788"/>
          <p14:tracePt t="57615" x="7318375" y="3252788"/>
          <p14:tracePt t="57623" x="7307263" y="3252788"/>
          <p14:tracePt t="57632" x="7299325" y="3257550"/>
          <p14:tracePt t="57639" x="7291388" y="3257550"/>
          <p14:tracePt t="57648" x="7291388" y="3260725"/>
          <p14:tracePt t="57664" x="7288213" y="3260725"/>
          <p14:tracePt t="57672" x="7288213" y="3263900"/>
          <p14:tracePt t="57679" x="7285038" y="3263900"/>
          <p14:tracePt t="57687" x="7280275" y="3268663"/>
          <p14:tracePt t="57696" x="7277100" y="3268663"/>
          <p14:tracePt t="57705" x="7277100" y="3271838"/>
          <p14:tracePt t="57722" x="7273925" y="3271838"/>
          <p14:tracePt t="58044" x="7273925" y="3275013"/>
          <p14:tracePt t="59804" x="7277100" y="3279775"/>
          <p14:tracePt t="59811" x="7310438" y="3279775"/>
          <p14:tracePt t="59819" x="7340600" y="3279775"/>
          <p14:tracePt t="59827" x="7370763" y="3279775"/>
          <p14:tracePt t="59836" x="7389813" y="3279775"/>
          <p14:tracePt t="59844" x="7400925" y="3279775"/>
          <p14:tracePt t="59852" x="7412038" y="3279775"/>
          <p14:tracePt t="59860" x="7419975" y="3279775"/>
          <p14:tracePt t="59867" x="7423150" y="3282950"/>
          <p14:tracePt t="59876" x="7431088" y="3282950"/>
          <p14:tracePt t="59892" x="7434263" y="3282950"/>
          <p14:tracePt t="59899" x="7437438" y="3282950"/>
          <p14:tracePt t="59908" x="7442200" y="3286125"/>
          <p14:tracePt t="59916" x="7448550" y="3286125"/>
          <p14:tracePt t="59923" x="7456488" y="3286125"/>
          <p14:tracePt t="59932" x="7464425" y="3286125"/>
          <p14:tracePt t="59940" x="7475538" y="3286125"/>
          <p14:tracePt t="59947" x="7486650" y="3286125"/>
          <p14:tracePt t="59956" x="7494588" y="3286125"/>
          <p14:tracePt t="59963" x="7500938" y="3286125"/>
          <p14:tracePt t="59972" x="7508875" y="3286125"/>
          <p14:tracePt t="59982" x="7519988" y="3286125"/>
          <p14:tracePt t="59988" x="7531100" y="3286125"/>
          <p14:tracePt t="59997" x="7539038" y="3286125"/>
          <p14:tracePt t="60005" x="7550150" y="3286125"/>
          <p14:tracePt t="60014" x="7566025" y="3286125"/>
          <p14:tracePt t="60029" x="7572375" y="3286125"/>
          <p14:tracePt t="60038" x="7577138" y="3286125"/>
          <p14:tracePt t="60046" x="7583488" y="3286125"/>
          <p14:tracePt t="60054" x="7591425" y="3286125"/>
          <p14:tracePt t="60061" x="7599363" y="3286125"/>
          <p14:tracePt t="60069" x="7613650" y="3286125"/>
          <p14:tracePt t="60078" x="7624763" y="3286125"/>
          <p14:tracePt t="60086" x="7632700" y="3286125"/>
          <p14:tracePt t="60094" x="7640638" y="3286125"/>
          <p14:tracePt t="60102" x="7646988" y="3286125"/>
          <p14:tracePt t="60110" x="7651750" y="3286125"/>
          <p14:tracePt t="60118" x="7654925" y="3286125"/>
          <p14:tracePt t="60126" x="7662863" y="3286125"/>
          <p14:tracePt t="60134" x="7666038" y="3286125"/>
          <p14:tracePt t="60141" x="7670800" y="3286125"/>
          <p14:tracePt t="60149" x="7677150" y="3286125"/>
          <p14:tracePt t="60159" x="7685088" y="3286125"/>
          <p14:tracePt t="60170" x="7693025" y="3286125"/>
          <p14:tracePt t="60177" x="7699375" y="3282950"/>
          <p14:tracePt t="60185" x="7704138" y="3282950"/>
          <p14:tracePt t="60194" x="7707313" y="3282950"/>
          <p14:tracePt t="60201" x="7710488" y="3282950"/>
          <p14:tracePt t="60210" x="7718425" y="3282950"/>
          <p14:tracePt t="60217" x="7723188" y="3282950"/>
          <p14:tracePt t="60226" x="7737475" y="3282950"/>
          <p14:tracePt t="60234" x="7748588" y="3282950"/>
          <p14:tracePt t="60241" x="7759700" y="3282950"/>
          <p14:tracePt t="60249" x="7762875" y="3279775"/>
          <p14:tracePt t="60258" x="7767638" y="3279775"/>
          <p14:tracePt t="60266" x="7770813" y="3279775"/>
          <p14:tracePt t="60344" x="7775575" y="3279775"/>
          <p14:tracePt t="60351" x="7789863" y="3279775"/>
          <p14:tracePt t="60360" x="7800975" y="3275013"/>
          <p14:tracePt t="60367" x="7812088" y="3275013"/>
          <p14:tracePt t="60375" x="7820025" y="3275013"/>
          <p14:tracePt t="60384" x="7827963" y="3275013"/>
          <p14:tracePt t="60392" x="7834313" y="3275013"/>
          <p14:tracePt t="60399" x="7839075" y="3275013"/>
          <p14:tracePt t="60408" x="7842250" y="3275013"/>
          <p14:tracePt t="60415" x="7845425" y="3275013"/>
          <p14:tracePt t="60440" x="7850188" y="3275013"/>
          <p14:tracePt t="60448" x="7853363" y="3275013"/>
          <p14:tracePt t="60456" x="7856538" y="3275013"/>
          <p14:tracePt t="60471" x="7861300" y="3275013"/>
          <p14:tracePt t="60489" x="7864475" y="3275013"/>
          <p14:tracePt t="66442" x="7864475" y="3286125"/>
          <p14:tracePt t="66450" x="7869238" y="3309938"/>
          <p14:tracePt t="66458" x="7875588" y="3327400"/>
          <p14:tracePt t="66466" x="7894638" y="3354388"/>
          <p14:tracePt t="66473" x="7902575" y="3373438"/>
          <p14:tracePt t="66482" x="7908925" y="3390900"/>
          <p14:tracePt t="66489" x="7916863" y="3402013"/>
          <p14:tracePt t="66498" x="7916863" y="3409950"/>
          <p14:tracePt t="66506" x="7916863" y="3417888"/>
          <p14:tracePt t="66514" x="7908925" y="3421063"/>
          <p14:tracePt t="66522" x="7897813" y="3425825"/>
          <p14:tracePt t="66530" x="7886700" y="3432175"/>
          <p14:tracePt t="66538" x="7880350" y="3436938"/>
          <p14:tracePt t="66546" x="7861300" y="3448050"/>
          <p14:tracePt t="66555" x="7850188" y="3455988"/>
          <p14:tracePt t="66564" x="7827963" y="3467100"/>
          <p14:tracePt t="66570" x="7812088" y="3473450"/>
          <p14:tracePt t="66580" x="7800975" y="3481388"/>
          <p14:tracePt t="66588" x="7793038" y="3492500"/>
          <p14:tracePt t="66596" x="7781925" y="3503613"/>
          <p14:tracePt t="66604" x="7775575" y="3508375"/>
          <p14:tracePt t="66612" x="7770813" y="3514725"/>
          <p14:tracePt t="66684" x="7770813" y="3519488"/>
          <p14:tracePt t="66692" x="7770813" y="3522663"/>
          <p14:tracePt t="66700" x="7770813" y="3525838"/>
          <p14:tracePt t="66715" x="7770813" y="3530600"/>
          <p14:tracePt t="66782" x="7767638" y="3530600"/>
          <p14:tracePt t="66796" x="7762875" y="3530600"/>
          <p14:tracePt t="66804" x="7759700" y="3530600"/>
          <p14:tracePt t="66812" x="7756525" y="3530600"/>
          <p14:tracePt t="66820" x="7751763" y="3530600"/>
          <p14:tracePt t="66828" x="7745413" y="3530600"/>
          <p14:tracePt t="68086" x="7745413" y="3525838"/>
          <p14:tracePt t="68094" x="7748588" y="3522663"/>
          <p14:tracePt t="68102" x="7767638" y="3522663"/>
          <p14:tracePt t="68110" x="7789863" y="3519488"/>
          <p14:tracePt t="68118" x="7812088" y="3519488"/>
          <p14:tracePt t="68126" x="7831138" y="3519488"/>
          <p14:tracePt t="68134" x="7845425" y="3519488"/>
          <p14:tracePt t="68142" x="7856538" y="3519488"/>
          <p14:tracePt t="68150" x="7872413" y="3522663"/>
          <p14:tracePt t="68158" x="7883525" y="3522663"/>
          <p14:tracePt t="68166" x="7905750" y="3522663"/>
          <p14:tracePt t="68174" x="7927975" y="3522663"/>
          <p14:tracePt t="68182" x="7958138" y="3522663"/>
          <p14:tracePt t="68190" x="7988300" y="3522663"/>
          <p14:tracePt t="68198" x="8021638" y="3522663"/>
          <p14:tracePt t="68206" x="8043863" y="3522663"/>
          <p14:tracePt t="68214" x="8054975" y="3522663"/>
          <p14:tracePt t="68222" x="8066088" y="3522663"/>
          <p14:tracePt t="68230" x="8074025" y="3522663"/>
          <p14:tracePt t="68238" x="8081963" y="3522663"/>
          <p14:tracePt t="68246" x="8089900" y="3522663"/>
          <p14:tracePt t="68254" x="8093075" y="3522663"/>
          <p14:tracePt t="68262" x="8096250" y="3525838"/>
          <p14:tracePt t="68280" x="8096250" y="3530600"/>
          <p14:tracePt t="68336" x="8101013" y="3530600"/>
          <p14:tracePt t="68344" x="8112125" y="3530600"/>
          <p14:tracePt t="68352" x="8126413" y="3533775"/>
          <p14:tracePt t="68360" x="8148638" y="3533775"/>
          <p14:tracePt t="68367" x="8172450" y="3533775"/>
          <p14:tracePt t="68376" x="8186738" y="3536950"/>
          <p14:tracePt t="68384" x="8205788" y="3536950"/>
          <p14:tracePt t="68392" x="8228013" y="3536950"/>
          <p14:tracePt t="68400" x="8242300" y="3541713"/>
          <p14:tracePt t="68408" x="8258175" y="3541713"/>
          <p14:tracePt t="68416" x="8269288" y="3541713"/>
          <p14:tracePt t="68424" x="8277225" y="3541713"/>
          <p14:tracePt t="68432" x="8283575" y="3541713"/>
          <p14:tracePt t="68440" x="8291513" y="3541713"/>
          <p14:tracePt t="68448" x="8294688" y="3541713"/>
          <p14:tracePt t="68476" x="8299450" y="3541713"/>
          <p14:tracePt t="68484" x="8305800" y="3541713"/>
          <p14:tracePt t="68492" x="8313738" y="3541713"/>
          <p14:tracePt t="68500" x="8329613" y="3541713"/>
          <p14:tracePt t="68508" x="8351838" y="3541713"/>
          <p14:tracePt t="68517" x="8377238" y="3541713"/>
          <p14:tracePt t="68524" x="8407400" y="3541713"/>
          <p14:tracePt t="68532" x="8434388" y="3544888"/>
          <p14:tracePt t="68540" x="8448675" y="3544888"/>
          <p14:tracePt t="68548" x="8467725" y="3544888"/>
          <p14:tracePt t="68555" x="8475663" y="3548063"/>
          <p14:tracePt t="68564" x="8486775" y="3548063"/>
          <p14:tracePt t="68574" x="8497888" y="3548063"/>
          <p14:tracePt t="68582" x="8509000" y="3548063"/>
          <p14:tracePt t="68590" x="8523288" y="3548063"/>
          <p14:tracePt t="68598" x="8528050" y="3548063"/>
          <p14:tracePt t="68606" x="8534400" y="3548063"/>
          <p14:tracePt t="68614" x="8539163" y="3548063"/>
          <p14:tracePt t="68622" x="8545513" y="3548063"/>
          <p14:tracePt t="68630" x="8545513" y="3544888"/>
          <p14:tracePt t="68638" x="8550275" y="3544888"/>
          <p14:tracePt t="68746" x="8553450" y="3544888"/>
          <p14:tracePt t="68754" x="8561388" y="3544888"/>
          <p14:tracePt t="68762" x="8561388" y="3541713"/>
          <p14:tracePt t="68770" x="8567738" y="3541713"/>
          <p14:tracePt t="68778" x="8572500" y="3541713"/>
          <p14:tracePt t="68900" x="8575675" y="3541713"/>
          <p14:tracePt t="68916" x="8580438" y="3541713"/>
          <p14:tracePt t="69044" x="8580438" y="3544888"/>
          <p14:tracePt t="73734" x="8561388" y="3548063"/>
          <p14:tracePt t="73742" x="8523288" y="3567113"/>
          <p14:tracePt t="73750" x="8475663" y="3586163"/>
          <p14:tracePt t="73758" x="8418513" y="3608388"/>
          <p14:tracePt t="73767" x="8366125" y="3627438"/>
          <p14:tracePt t="73774" x="8316913" y="3649663"/>
          <p14:tracePt t="73782" x="8264525" y="3676650"/>
          <p14:tracePt t="73790" x="8231188" y="3687763"/>
          <p14:tracePt t="73798" x="8189913" y="3702050"/>
          <p14:tracePt t="73806" x="8159750" y="3713163"/>
          <p14:tracePt t="73814" x="8126413" y="3732213"/>
          <p14:tracePt t="73822" x="8078788" y="3735388"/>
          <p14:tracePt t="73830" x="8048625" y="3746500"/>
          <p14:tracePt t="73838" x="8007350" y="3759200"/>
          <p14:tracePt t="73846" x="7969250" y="3770313"/>
          <p14:tracePt t="73854" x="7916863" y="3776663"/>
          <p14:tracePt t="73862" x="7875588" y="3787775"/>
          <p14:tracePt t="73870" x="7834313" y="3798888"/>
          <p14:tracePt t="73878" x="7781925" y="3811588"/>
          <p14:tracePt t="73886" x="7745413" y="3814763"/>
          <p14:tracePt t="73894" x="7699375" y="3822700"/>
          <p14:tracePt t="73902" x="7666038" y="3825875"/>
          <p14:tracePt t="73910" x="7635875" y="3825875"/>
          <p14:tracePt t="73918" x="7605713" y="3833813"/>
          <p14:tracePt t="73926" x="7580313" y="3833813"/>
          <p14:tracePt t="73934" x="7558088" y="3833813"/>
          <p14:tracePt t="73942" x="7535863" y="3833813"/>
          <p14:tracePt t="73950" x="7519988" y="3833813"/>
          <p14:tracePt t="73958" x="7494588" y="3836988"/>
          <p14:tracePt t="73966" x="7472363" y="3836988"/>
          <p14:tracePt t="73974" x="7456488" y="3840163"/>
          <p14:tracePt t="73984" x="7423150" y="3840163"/>
          <p14:tracePt t="73992" x="7392988" y="3844925"/>
          <p14:tracePt t="74000" x="7370763" y="3851275"/>
          <p14:tracePt t="74008" x="7343775" y="3851275"/>
          <p14:tracePt t="74016" x="7321550" y="3856038"/>
          <p14:tracePt t="74024" x="7302500" y="3856038"/>
          <p14:tracePt t="74040" x="7280275" y="3856038"/>
          <p14:tracePt t="74049" x="7269163" y="3856038"/>
          <p14:tracePt t="74056" x="7258050" y="3856038"/>
          <p14:tracePt t="74064" x="7243763" y="3856038"/>
          <p14:tracePt t="74073" x="7227888" y="3856038"/>
          <p14:tracePt t="74080" x="7205663" y="3856038"/>
          <p14:tracePt t="74088" x="7180263" y="3856038"/>
          <p14:tracePt t="74096" x="7142163" y="3856038"/>
          <p14:tracePt t="74104" x="7097713" y="3856038"/>
          <p14:tracePt t="74112" x="7059613" y="3848100"/>
          <p14:tracePt t="74120" x="7023100" y="3848100"/>
          <p14:tracePt t="74128" x="6996113" y="3844925"/>
          <p14:tracePt t="74136" x="6973888" y="3844925"/>
          <p14:tracePt t="74144" x="6962775" y="3840163"/>
          <p14:tracePt t="74152" x="6951663" y="3836988"/>
          <p14:tracePt t="74160" x="6940550" y="3833813"/>
          <p14:tracePt t="74168" x="6932613" y="3829050"/>
          <p14:tracePt t="74176" x="6921500" y="3825875"/>
          <p14:tracePt t="74184" x="6913563" y="3825875"/>
          <p14:tracePt t="74192" x="6902450" y="3822700"/>
          <p14:tracePt t="74200" x="6894513" y="3822700"/>
          <p14:tracePt t="74208" x="6888163" y="3817938"/>
          <p14:tracePt t="74216" x="6880225" y="3817938"/>
          <p14:tracePt t="74224" x="6869113" y="3817938"/>
          <p14:tracePt t="74232" x="6861175" y="3817938"/>
          <p14:tracePt t="74240" x="6853238" y="3817938"/>
          <p14:tracePt t="74250" x="6850063" y="3817938"/>
          <p14:tracePt t="74256" x="6846888" y="3817938"/>
          <p14:tracePt t="74266" x="6842125" y="3817938"/>
          <p14:tracePt t="74346" x="6838950" y="3817938"/>
          <p14:tracePt t="74354" x="6835775" y="3817938"/>
          <p14:tracePt t="74362" x="6827838" y="3817938"/>
          <p14:tracePt t="74370" x="6819900" y="3817938"/>
          <p14:tracePt t="74378" x="6808788" y="3817938"/>
          <p14:tracePt t="74386" x="6800850" y="3817938"/>
          <p14:tracePt t="74394" x="6794500" y="3817938"/>
          <p14:tracePt t="74402" x="6789738" y="3817938"/>
          <p14:tracePt t="74418" x="6786563" y="3817938"/>
          <p14:tracePt t="74450" x="6783388" y="3817938"/>
          <p14:tracePt t="74458" x="6778625" y="3817938"/>
          <p14:tracePt t="74466" x="6775450" y="3817938"/>
          <p14:tracePt t="74474" x="6772275" y="3817938"/>
          <p14:tracePt t="74490" x="6767513" y="3817938"/>
          <p14:tracePt t="74966" x="6764338" y="3817938"/>
          <p14:tracePt t="74974" x="6761163" y="3817938"/>
          <p14:tracePt t="74982" x="6742113" y="3822700"/>
          <p14:tracePt t="74990" x="6734175" y="3822700"/>
          <p14:tracePt t="74998" x="6731000" y="3822700"/>
          <p14:tracePt t="75129" x="6731000" y="3817938"/>
          <p14:tracePt t="75136" x="6734175" y="3814763"/>
          <p14:tracePt t="75144" x="6742113" y="3806825"/>
          <p14:tracePt t="75152" x="6753225" y="3798888"/>
          <p14:tracePt t="75160" x="6772275" y="3784600"/>
          <p14:tracePt t="75168" x="6789738" y="3770313"/>
          <p14:tracePt t="75176" x="6827838" y="3735388"/>
          <p14:tracePt t="75184" x="6861175" y="3702050"/>
          <p14:tracePt t="75192" x="6910388" y="3649663"/>
          <p14:tracePt t="75200" x="6954838" y="3608388"/>
          <p14:tracePt t="75208" x="7011988" y="3560763"/>
          <p14:tracePt t="75216" x="7051675" y="3514725"/>
          <p14:tracePt t="75224" x="7100888" y="3467100"/>
          <p14:tracePt t="75232" x="7150100" y="3425825"/>
          <p14:tracePt t="75239" x="7186613" y="3384550"/>
          <p14:tracePt t="75248" x="7213600" y="3362325"/>
          <p14:tracePt t="75256" x="7239000" y="3332163"/>
          <p14:tracePt t="75264" x="7262813" y="3305175"/>
          <p14:tracePt t="75273" x="7285038" y="3286125"/>
          <p14:tracePt t="75280" x="7296150" y="3271838"/>
          <p14:tracePt t="75288" x="7307263" y="3260725"/>
          <p14:tracePt t="75296" x="7315200" y="3252788"/>
          <p14:tracePt t="75304" x="7321550" y="3244850"/>
          <p14:tracePt t="75312" x="7326313" y="3241675"/>
          <p14:tracePt t="75320" x="7329488" y="3238500"/>
          <p14:tracePt t="75328" x="7332663" y="3233738"/>
          <p14:tracePt t="75336" x="7340600" y="3233738"/>
          <p14:tracePt t="75344" x="7348538" y="3230563"/>
          <p14:tracePt t="75352" x="7351713" y="3230563"/>
          <p14:tracePt t="75360" x="7359650" y="3227388"/>
          <p14:tracePt t="75368" x="7362825" y="3227388"/>
          <p14:tracePt t="75377" x="7367588" y="3227388"/>
          <p14:tracePt t="75476" x="7370763" y="3227388"/>
          <p14:tracePt t="75482" x="7373938" y="3227388"/>
          <p14:tracePt t="75490" x="7381875" y="3227388"/>
          <p14:tracePt t="75498" x="7385050" y="3227388"/>
          <p14:tracePt t="75506" x="7389813" y="3227388"/>
          <p14:tracePt t="75634" x="7389813" y="3230563"/>
          <p14:tracePt t="75643" x="7389813" y="3233738"/>
          <p14:tracePt t="75650" x="7385050" y="3238500"/>
          <p14:tracePt t="75658" x="7378700" y="3249613"/>
          <p14:tracePt t="75666" x="7367588" y="3257550"/>
          <p14:tracePt t="75674" x="7359650" y="3263900"/>
          <p14:tracePt t="75682" x="7351713" y="3271838"/>
          <p14:tracePt t="75690" x="7343775" y="3279775"/>
          <p14:tracePt t="75700" x="7332663" y="3294063"/>
          <p14:tracePt t="75708" x="7318375" y="3305175"/>
          <p14:tracePt t="75716" x="7299325" y="3327400"/>
          <p14:tracePt t="75724" x="7285038" y="3338513"/>
          <p14:tracePt t="75732" x="7258050" y="3354388"/>
          <p14:tracePt t="75740" x="7239000" y="3376613"/>
          <p14:tracePt t="75748" x="7221538" y="3390900"/>
          <p14:tracePt t="75756" x="7194550" y="3406775"/>
          <p14:tracePt t="75764" x="7164388" y="3429000"/>
          <p14:tracePt t="75773" x="7145338" y="3448050"/>
          <p14:tracePt t="75780" x="7119938" y="3473450"/>
          <p14:tracePt t="75788" x="7089775" y="3508375"/>
          <p14:tracePt t="75796" x="7059613" y="3544888"/>
          <p14:tracePt t="75804" x="7034213" y="3578225"/>
          <p14:tracePt t="75812" x="7004050" y="3613150"/>
          <p14:tracePt t="75820" x="6981825" y="3646488"/>
          <p14:tracePt t="75828" x="6965950" y="3671888"/>
          <p14:tracePt t="75836" x="6954838" y="3698875"/>
          <p14:tracePt t="75844" x="6954838" y="3721100"/>
          <p14:tracePt t="75852" x="6954838" y="3743325"/>
          <p14:tracePt t="75860" x="6954838" y="3765550"/>
          <p14:tracePt t="75868" x="6954838" y="3798888"/>
          <p14:tracePt t="75876" x="6954838" y="3829050"/>
          <p14:tracePt t="75906" x="6985000" y="3927475"/>
          <p14:tracePt t="75908" x="6992938" y="3949700"/>
          <p14:tracePt t="75916" x="6996113" y="3968750"/>
          <p14:tracePt t="75924" x="6996113" y="3986213"/>
          <p14:tracePt t="75932" x="6996113" y="3997325"/>
          <p14:tracePt t="75940" x="6996113" y="4010025"/>
          <p14:tracePt t="75948" x="6996113" y="4021138"/>
          <p14:tracePt t="75956" x="6996113" y="4032250"/>
          <p14:tracePt t="75964" x="6996113" y="4035425"/>
          <p14:tracePt t="75973" x="6996113" y="4038600"/>
          <p14:tracePt t="75981" x="6996113" y="4046538"/>
          <p14:tracePt t="75998" x="6996113" y="4049713"/>
          <p14:tracePt t="76030" x="6992938" y="4046538"/>
          <p14:tracePt t="76038" x="6985000" y="4043363"/>
          <p14:tracePt t="76046" x="6973888" y="4035425"/>
          <p14:tracePt t="76054" x="6959600" y="4032250"/>
          <p14:tracePt t="76062" x="6943725" y="4021138"/>
          <p14:tracePt t="76070" x="6929438" y="4013200"/>
          <p14:tracePt t="76078" x="6918325" y="4005263"/>
          <p14:tracePt t="76086" x="6899275" y="3997325"/>
          <p14:tracePt t="76094" x="6891338" y="3990975"/>
          <p14:tracePt t="76102" x="6883400" y="3983038"/>
          <p14:tracePt t="76110" x="6877050" y="3975100"/>
          <p14:tracePt t="76118" x="6869113" y="3971925"/>
          <p14:tracePt t="76126" x="6861175" y="3968750"/>
          <p14:tracePt t="76134" x="6858000" y="3963988"/>
          <p14:tracePt t="76142" x="6850063" y="3956050"/>
          <p14:tracePt t="76150" x="6846888" y="3956050"/>
          <p14:tracePt t="76158" x="6842125" y="3956050"/>
          <p14:tracePt t="76166" x="6835775" y="3956050"/>
          <p14:tracePt t="76174" x="6835775" y="3952875"/>
          <p14:tracePt t="76182" x="6831013" y="3952875"/>
          <p14:tracePt t="76198" x="6831013" y="3949700"/>
          <p14:tracePt t="76222" x="6827838" y="3949700"/>
          <p14:tracePt t="76239" x="6827838" y="3944938"/>
          <p14:tracePt t="76284" x="6824663" y="3944938"/>
          <p14:tracePt t="76292" x="6824663" y="3941763"/>
          <p14:tracePt t="76324" x="6824663" y="3938588"/>
          <p14:tracePt t="76332" x="6819900" y="3938588"/>
          <p14:tracePt t="76494" x="6819900" y="3933825"/>
          <p14:tracePt t="76720" x="6819900" y="3930650"/>
          <p14:tracePt t="76742" x="6819900" y="3927475"/>
          <p14:tracePt t="76808" x="6819900" y="3922713"/>
          <p14:tracePt t="76968" x="6819900" y="3919538"/>
          <p14:tracePt t="77081" x="6819900" y="3916363"/>
          <p14:tracePt t="77096" x="6819900" y="3911600"/>
          <p14:tracePt t="77120" x="6819900" y="3908425"/>
          <p14:tracePt t="77138" x="6819900" y="3903663"/>
          <p14:tracePt t="79177" x="6819900" y="3900488"/>
          <p14:tracePt t="79184" x="6831013" y="3892550"/>
          <p14:tracePt t="79192" x="6846888" y="3889375"/>
          <p14:tracePt t="79200" x="6865938" y="3878263"/>
          <p14:tracePt t="79208" x="6907213" y="3863975"/>
          <p14:tracePt t="79216" x="6940550" y="3851275"/>
          <p14:tracePt t="79224" x="6970713" y="3840163"/>
          <p14:tracePt t="79232" x="7029450" y="3840163"/>
          <p14:tracePt t="79240" x="7104063" y="3840163"/>
          <p14:tracePt t="79248" x="7197725" y="3844925"/>
          <p14:tracePt t="79256" x="7280275" y="3851275"/>
          <p14:tracePt t="79264" x="7362825" y="3851275"/>
          <p14:tracePt t="79273" x="7415213" y="3840163"/>
          <p14:tracePt t="79280" x="7453313" y="3836988"/>
          <p14:tracePt t="79288" x="7478713" y="3822700"/>
          <p14:tracePt t="79296" x="7497763" y="3811588"/>
          <p14:tracePt t="79304" x="7516813" y="3806825"/>
          <p14:tracePt t="79312" x="7535863" y="3803650"/>
          <p14:tracePt t="79321" x="7566025" y="3803650"/>
          <p14:tracePt t="79328" x="7583488" y="3806825"/>
          <p14:tracePt t="79336" x="7602538" y="3817938"/>
          <p14:tracePt t="79344" x="7610475" y="3822700"/>
          <p14:tracePt t="79352" x="7618413" y="3829050"/>
          <p14:tracePt t="79360" x="7621588" y="3833813"/>
          <p14:tracePt t="79555" x="7613650" y="3806825"/>
          <p14:tracePt t="79562" x="7621588" y="3765550"/>
          <p14:tracePt t="79570" x="7670800" y="3762375"/>
          <p14:tracePt t="79578" x="7737475" y="3770313"/>
          <p14:tracePt t="79586" x="7812088" y="3787775"/>
          <p14:tracePt t="79594" x="7897813" y="3798888"/>
          <p14:tracePt t="79602" x="7974013" y="3814763"/>
          <p14:tracePt t="79610" x="8054975" y="3817938"/>
          <p14:tracePt t="79618" x="8107363" y="3825875"/>
          <p14:tracePt t="79627" x="8159750" y="3833813"/>
          <p14:tracePt t="79634" x="8189913" y="3833813"/>
          <p14:tracePt t="79643" x="8208963" y="3833813"/>
          <p14:tracePt t="79650" x="8220075" y="3833813"/>
          <p14:tracePt t="79660" x="8228013" y="3833813"/>
          <p14:tracePt t="79698" x="8228013" y="3829050"/>
          <p14:tracePt t="79716" x="8228013" y="3825875"/>
          <p14:tracePt t="79724" x="8228013" y="3822700"/>
          <p14:tracePt t="79732" x="8228013" y="3817938"/>
          <p14:tracePt t="79748" x="8228013" y="3814763"/>
          <p14:tracePt t="79756" x="8228013" y="3811588"/>
          <p14:tracePt t="79764" x="8228013" y="3806825"/>
          <p14:tracePt t="79773" x="8231188" y="3803650"/>
          <p14:tracePt t="79780" x="8239125" y="3795713"/>
          <p14:tracePt t="79788" x="8242300" y="3792538"/>
          <p14:tracePt t="79796" x="8250238" y="3787775"/>
          <p14:tracePt t="79804" x="8253413" y="3787775"/>
          <p14:tracePt t="79861" x="8258175" y="3792538"/>
          <p14:tracePt t="79868" x="8261350" y="3792538"/>
          <p14:tracePt t="79900" x="8264525" y="3792538"/>
          <p14:tracePt t="79940" x="8264525" y="3787775"/>
          <p14:tracePt t="80030" x="8269288" y="3787775"/>
          <p14:tracePt t="80038" x="8277225" y="3787775"/>
          <p14:tracePt t="80046" x="8283575" y="3787775"/>
          <p14:tracePt t="80054" x="8288338" y="3787775"/>
          <p14:tracePt t="80062" x="8291513" y="3787775"/>
          <p14:tracePt t="80424" x="8294688" y="3792538"/>
          <p14:tracePt t="80432" x="8302625" y="3795713"/>
          <p14:tracePt t="80440" x="8324850" y="3795713"/>
          <p14:tracePt t="80448" x="8343900" y="3795713"/>
          <p14:tracePt t="80456" x="8358188" y="3795713"/>
          <p14:tracePt t="80464" x="8382000" y="3795713"/>
          <p14:tracePt t="80472" x="8393113" y="3795713"/>
          <p14:tracePt t="80480" x="8404225" y="3795713"/>
          <p14:tracePt t="80489" x="8429625" y="3798888"/>
          <p14:tracePt t="80496" x="8445500" y="3798888"/>
          <p14:tracePt t="80504" x="8475663" y="3798888"/>
          <p14:tracePt t="80512" x="8504238" y="3798888"/>
          <p14:tracePt t="80523" x="8534400" y="3795713"/>
          <p14:tracePt t="80528" x="8567738" y="3787775"/>
          <p14:tracePt t="80536" x="8597900" y="3787775"/>
          <p14:tracePt t="80544" x="8628063" y="3784600"/>
          <p14:tracePt t="80554" x="8661400" y="3776663"/>
          <p14:tracePt t="80560" x="8691563" y="3773488"/>
          <p14:tracePt t="80570" x="8713788" y="3773488"/>
          <p14:tracePt t="80578" x="8729663" y="3770313"/>
          <p14:tracePt t="80586" x="8740775" y="3770313"/>
          <p14:tracePt t="80594" x="8751888" y="3770313"/>
          <p14:tracePt t="80602" x="8755063" y="3770313"/>
          <p14:tracePt t="80610" x="8759825" y="3770313"/>
          <p14:tracePt t="80627" x="8763000" y="3770313"/>
          <p14:tracePt t="80642" x="8766175" y="3773488"/>
          <p14:tracePt t="80650" x="8770938" y="3773488"/>
          <p14:tracePt t="80658" x="8774113" y="3776663"/>
          <p14:tracePt t="80666" x="8782050" y="3776663"/>
          <p14:tracePt t="80674" x="8789988" y="3781425"/>
          <p14:tracePt t="80683" x="8796338" y="3781425"/>
          <p14:tracePt t="80690" x="8804275" y="3781425"/>
          <p14:tracePt t="80698" x="8812213" y="3781425"/>
          <p14:tracePt t="80706" x="8823325" y="3781425"/>
          <p14:tracePt t="80714" x="8826500" y="3781425"/>
          <p14:tracePt t="80724" x="8831263" y="3781425"/>
          <p14:tracePt t="80827" x="8834438" y="3781425"/>
          <p14:tracePt t="80852" x="8837613" y="3781425"/>
          <p14:tracePt t="80861" x="8845550" y="3781425"/>
          <p14:tracePt t="80869" x="8848725" y="3781425"/>
          <p14:tracePt t="81190" x="8853488" y="3781425"/>
          <p14:tracePt t="81198" x="8859838" y="3781425"/>
          <p14:tracePt t="81206" x="8870950" y="3781425"/>
          <p14:tracePt t="81214" x="8883650" y="3781425"/>
          <p14:tracePt t="81223" x="8894763" y="3781425"/>
          <p14:tracePt t="81230" x="8901113" y="3781425"/>
          <p14:tracePt t="81238" x="8909050" y="3776663"/>
          <p14:tracePt t="81246" x="8912225" y="3776663"/>
          <p14:tracePt t="84582" x="8912225" y="3754438"/>
          <p14:tracePt t="84590" x="8912225" y="3702050"/>
          <p14:tracePt t="84598" x="8912225" y="3627438"/>
          <p14:tracePt t="84606" x="8912225" y="3533775"/>
          <p14:tracePt t="84615" x="8912225" y="3409950"/>
          <p14:tracePt t="84623" x="8912225" y="3227388"/>
          <p14:tracePt t="84630" x="8912225" y="2998788"/>
          <p14:tracePt t="84638" x="8923338" y="2740025"/>
          <p14:tracePt t="84646" x="8923338" y="2447925"/>
          <p14:tracePt t="84654" x="8923338" y="2160588"/>
          <p14:tracePt t="84662" x="8947150" y="1868488"/>
          <p14:tracePt t="84671" x="8975725" y="1601788"/>
          <p14:tracePt t="84678" x="9051925" y="1389063"/>
          <p14:tracePt t="84686" x="9129713" y="1254125"/>
          <p14:tracePt t="84694" x="9193213" y="1182688"/>
          <p14:tracePt t="84702" x="9253538" y="1157288"/>
          <p14:tracePt t="84711" x="9294813" y="1146175"/>
          <p14:tracePt t="84718" x="9305925" y="1146175"/>
          <p14:tracePt t="84727" x="9309100" y="1146175"/>
          <p14:tracePt t="84735" x="9313863" y="1146175"/>
          <p14:tracePt t="84752" x="9313863" y="1149350"/>
          <p14:tracePt t="84758" x="9320213" y="1152525"/>
          <p14:tracePt t="84766" x="9324975" y="1157288"/>
          <p14:tracePt t="84775" x="9328150" y="1163638"/>
          <p14:tracePt t="84783" x="9331325" y="1174750"/>
          <p14:tracePt t="84790" x="9331325" y="1187450"/>
          <p14:tracePt t="84798" x="9336088" y="1204913"/>
          <p14:tracePt t="84806" x="9331325" y="1235075"/>
          <p14:tracePt t="84814" x="9328150" y="1268413"/>
          <p14:tracePt t="84823" x="9317038" y="1298575"/>
          <p14:tracePt t="84831" x="9294813" y="1328738"/>
          <p14:tracePt t="84838" x="9278938" y="1358900"/>
          <p14:tracePt t="84848" x="9267825" y="1384300"/>
          <p14:tracePt t="84856" x="9253538" y="1403350"/>
          <p14:tracePt t="84864" x="9245600" y="1419225"/>
          <p14:tracePt t="84873" x="9242425" y="1425575"/>
          <p14:tracePt t="84880" x="9239250" y="1433513"/>
          <p14:tracePt t="84890" x="9234488" y="1438275"/>
          <p14:tracePt t="84928" x="9234488" y="1441450"/>
          <p14:tracePt t="84936" x="9231313" y="1455738"/>
          <p14:tracePt t="84944" x="9226550" y="1493838"/>
          <p14:tracePt t="84952" x="9209088" y="1535113"/>
          <p14:tracePt t="84960" x="9197975" y="1587500"/>
          <p14:tracePt t="84968" x="9170988" y="1643063"/>
          <p14:tracePt t="84976" x="9159875" y="1695450"/>
          <p14:tracePt t="84988" x="9140825" y="1752600"/>
          <p14:tracePt t="84996" x="9129713" y="1789113"/>
          <p14:tracePt t="85004" x="9115425" y="1838325"/>
          <p14:tracePt t="85013" x="9096375" y="1882775"/>
          <p14:tracePt t="85020" x="9077325" y="1931988"/>
          <p14:tracePt t="85030" x="9055100" y="1990725"/>
          <p14:tracePt t="85038" x="9028113" y="2055813"/>
          <p14:tracePt t="85045" x="8980488" y="2136775"/>
          <p14:tracePt t="85052" x="8942388" y="2193925"/>
          <p14:tracePt t="85060" x="8905875" y="2241550"/>
          <p14:tracePt t="85069" x="8883650" y="2282825"/>
          <p14:tracePt t="85076" x="8859838" y="2309813"/>
          <p14:tracePt t="85084" x="8848725" y="2324100"/>
          <p14:tracePt t="85093" x="8834438" y="2332038"/>
          <p14:tracePt t="85100" x="8834438" y="2335213"/>
          <p14:tracePt t="85108" x="8831263" y="2335213"/>
          <p14:tracePt t="85117" x="8826500" y="2335213"/>
          <p14:tracePt t="85125" x="8823325" y="2324100"/>
          <p14:tracePt t="85134" x="8818563" y="2306638"/>
          <p14:tracePt t="85142" x="8812213" y="2282825"/>
          <p14:tracePt t="85151" x="8812213" y="2254250"/>
          <p14:tracePt t="85159" x="8812213" y="2227263"/>
          <p14:tracePt t="85167" x="8812213" y="2197100"/>
          <p14:tracePt t="85174" x="8812213" y="2166938"/>
          <p14:tracePt t="85182" x="8812213" y="2144713"/>
          <p14:tracePt t="85190" x="8812213" y="2114550"/>
          <p14:tracePt t="85198" x="8815388" y="2089150"/>
          <p14:tracePt t="85206" x="8831263" y="2062163"/>
          <p14:tracePt t="85214" x="8853488" y="2036763"/>
          <p14:tracePt t="85223" x="8878888" y="2014538"/>
          <p14:tracePt t="85230" x="8920163" y="1998663"/>
          <p14:tracePt t="85238" x="8950325" y="1987550"/>
          <p14:tracePt t="85246" x="8980488" y="1987550"/>
          <p14:tracePt t="85254" x="9013825" y="1987550"/>
          <p14:tracePt t="85262" x="9040813" y="1998663"/>
          <p14:tracePt t="85270" x="9058275" y="2014538"/>
          <p14:tracePt t="85278" x="9093200" y="2028825"/>
          <p14:tracePt t="85287" x="9140825" y="2066925"/>
          <p14:tracePt t="85294" x="9190038" y="2103438"/>
          <p14:tracePt t="85302" x="9239250" y="2133600"/>
          <p14:tracePt t="85310" x="9286875" y="2171700"/>
          <p14:tracePt t="85319" x="9320213" y="2197100"/>
          <p14:tracePt t="85327" x="9347200" y="2227263"/>
          <p14:tracePt t="85335" x="9369425" y="2246313"/>
          <p14:tracePt t="85343" x="9388475" y="2271713"/>
          <p14:tracePt t="85350" x="9399588" y="2290763"/>
          <p14:tracePt t="85358" x="9399588" y="2312988"/>
          <p14:tracePt t="85367" x="9399588" y="2339975"/>
          <p14:tracePt t="85375" x="9385300" y="2359025"/>
          <p14:tracePt t="85382" x="9361488" y="2373313"/>
          <p14:tracePt t="85390" x="9344025" y="2387600"/>
          <p14:tracePt t="85398" x="9317038" y="2400300"/>
          <p14:tracePt t="85406" x="9302750" y="2400300"/>
          <p14:tracePt t="85414" x="9283700" y="2400300"/>
          <p14:tracePt t="85425" x="9256713" y="2392363"/>
          <p14:tracePt t="85430" x="9223375" y="2376488"/>
          <p14:tracePt t="85440" x="9190038" y="2354263"/>
          <p14:tracePt t="85448" x="9148763" y="2324100"/>
          <p14:tracePt t="85457" x="9118600" y="2282825"/>
          <p14:tracePt t="85464" x="9088438" y="2241550"/>
          <p14:tracePt t="85473" x="9058275" y="2185988"/>
          <p14:tracePt t="85480" x="9040813" y="2136775"/>
          <p14:tracePt t="85488" x="9032875" y="2092325"/>
          <p14:tracePt t="85497" x="9032875" y="2062163"/>
          <p14:tracePt t="85504" x="9036050" y="2032000"/>
          <p14:tracePt t="85512" x="9051925" y="2006600"/>
          <p14:tracePt t="85520" x="9069388" y="1990725"/>
          <p14:tracePt t="85528" x="9088438" y="1979613"/>
          <p14:tracePt t="85536" x="9107488" y="1979613"/>
          <p14:tracePt t="85544" x="9121775" y="1979613"/>
          <p14:tracePt t="85552" x="9137650" y="1990725"/>
          <p14:tracePt t="85560" x="9151938" y="1998663"/>
          <p14:tracePt t="85569" x="9178925" y="2014538"/>
          <p14:tracePt t="85576" x="9204325" y="2028825"/>
          <p14:tracePt t="85584" x="9234488" y="2051050"/>
          <p14:tracePt t="85593" x="9264650" y="2092325"/>
          <p14:tracePt t="85600" x="9278938" y="2125663"/>
          <p14:tracePt t="85608" x="9297988" y="2166938"/>
          <p14:tracePt t="85616" x="9305925" y="2197100"/>
          <p14:tracePt t="85624" x="9317038" y="2230438"/>
          <p14:tracePt t="85633" x="9317038" y="2246313"/>
          <p14:tracePt t="85640" x="9317038" y="2265363"/>
          <p14:tracePt t="85648" x="9313863" y="2276475"/>
          <p14:tracePt t="85657" x="9305925" y="2282825"/>
          <p14:tracePt t="85664" x="9294813" y="2295525"/>
          <p14:tracePt t="85673" x="9275763" y="2298700"/>
          <p14:tracePt t="85680" x="9253538" y="2298700"/>
          <p14:tracePt t="85688" x="9220200" y="2290763"/>
          <p14:tracePt t="85696" x="9186863" y="2279650"/>
          <p14:tracePt t="85705" x="9140825" y="2257425"/>
          <p14:tracePt t="85713" x="9099550" y="2235200"/>
          <p14:tracePt t="85723" x="9058275" y="2205038"/>
          <p14:tracePt t="85730" x="9021763" y="2160588"/>
          <p14:tracePt t="85739" x="8999538" y="2125663"/>
          <p14:tracePt t="85746" x="8991600" y="2103438"/>
          <p14:tracePt t="85754" x="8991600" y="2089150"/>
          <p14:tracePt t="85763" x="9005888" y="2084388"/>
          <p14:tracePt t="85770" x="9040813" y="2081213"/>
          <p14:tracePt t="85779" x="9099550" y="2081213"/>
          <p14:tracePt t="85787" x="9182100" y="2084388"/>
          <p14:tracePt t="85794" x="9275763" y="2103438"/>
          <p14:tracePt t="85802" x="9355138" y="2114550"/>
          <p14:tracePt t="85810" x="9421813" y="2133600"/>
          <p14:tracePt t="85819" x="9463088" y="2160588"/>
          <p14:tracePt t="85827" x="9490075" y="2185988"/>
          <p14:tracePt t="85834" x="9501188" y="2212975"/>
          <p14:tracePt t="85842" x="9504363" y="2241550"/>
          <p14:tracePt t="85850" x="9504363" y="2282825"/>
          <p14:tracePt t="85858" x="9493250" y="2320925"/>
          <p14:tracePt t="85866" x="9482138" y="2362200"/>
          <p14:tracePt t="85874" x="9463088" y="2392363"/>
          <p14:tracePt t="85882" x="9444038" y="2422525"/>
          <p14:tracePt t="85890" x="9429750" y="2428875"/>
          <p14:tracePt t="85898" x="9418638" y="2436813"/>
          <p14:tracePt t="85906" x="9407525" y="2436813"/>
          <p14:tracePt t="85914" x="9391650" y="2436813"/>
          <p14:tracePt t="85924" x="9380538" y="2433638"/>
          <p14:tracePt t="85930" x="9350375" y="2411413"/>
          <p14:tracePt t="85938" x="9317038" y="2387600"/>
          <p14:tracePt t="85947" x="9294813" y="2354263"/>
          <p14:tracePt t="85955" x="9264650" y="2320925"/>
          <p14:tracePt t="85963" x="9250363" y="2276475"/>
          <p14:tracePt t="85970" x="9239250" y="2241550"/>
          <p14:tracePt t="85978" x="9231313" y="2212975"/>
          <p14:tracePt t="85986" x="9239250" y="2185988"/>
          <p14:tracePt t="85994" x="9253538" y="2166938"/>
          <p14:tracePt t="86003" x="9278938" y="2149475"/>
          <p14:tracePt t="86012" x="9317038" y="2136775"/>
          <p14:tracePt t="86024" x="9358313" y="2133600"/>
          <p14:tracePt t="86029" x="9388475" y="2133600"/>
          <p14:tracePt t="86036" x="9418638" y="2133600"/>
          <p14:tracePt t="86044" x="9437688" y="2136775"/>
          <p14:tracePt t="86052" x="9448800" y="2149475"/>
          <p14:tracePt t="86060" x="9451975" y="2160588"/>
          <p14:tracePt t="86068" x="9451975" y="2174875"/>
          <p14:tracePt t="86076" x="9451975" y="2193925"/>
          <p14:tracePt t="86084" x="9448800" y="2216150"/>
          <p14:tracePt t="86093" x="9432925" y="2235200"/>
          <p14:tracePt t="86100" x="9407525" y="2257425"/>
          <p14:tracePt t="86108" x="9380538" y="2279650"/>
          <p14:tracePt t="86116" x="9355138" y="2290763"/>
          <p14:tracePt t="86125" x="9336088" y="2298700"/>
          <p14:tracePt t="86133" x="9324975" y="2298700"/>
          <p14:tracePt t="86140" x="9309100" y="2298700"/>
          <p14:tracePt t="86148" x="9297988" y="2295525"/>
          <p14:tracePt t="86156" x="9286875" y="2290763"/>
          <p14:tracePt t="86165" x="9267825" y="2276475"/>
          <p14:tracePt t="86173" x="9253538" y="2265363"/>
          <p14:tracePt t="86180" x="9242425" y="2249488"/>
          <p14:tracePt t="86189" x="9234488" y="2238375"/>
          <p14:tracePt t="86196" x="9223375" y="2224088"/>
          <p14:tracePt t="86205" x="9220200" y="2208213"/>
          <p14:tracePt t="86213" x="9220200" y="2201863"/>
          <p14:tracePt t="86224" x="9215438" y="2201863"/>
          <p14:tracePt t="86228" x="9215438" y="2197100"/>
          <p14:tracePt t="86252" x="9212263" y="2201863"/>
          <p14:tracePt t="86261" x="9204325" y="2208213"/>
          <p14:tracePt t="86269" x="9193213" y="2216150"/>
          <p14:tracePt t="86276" x="9174163" y="2235200"/>
          <p14:tracePt t="86287" x="9145588" y="2271713"/>
          <p14:tracePt t="86294" x="9118600" y="2306638"/>
          <p14:tracePt t="86300" x="9096375" y="2339975"/>
          <p14:tracePt t="86310" x="9069388" y="2387600"/>
          <p14:tracePt t="86318" x="9051925" y="2433638"/>
          <p14:tracePt t="86327" x="9036050" y="2481263"/>
          <p14:tracePt t="86334" x="9010650" y="2533650"/>
          <p14:tracePt t="86342" x="8991600" y="2590800"/>
          <p14:tracePt t="86351" x="8953500" y="2654300"/>
          <p14:tracePt t="86358" x="8920163" y="2732088"/>
          <p14:tracePt t="86366" x="8875713" y="2833688"/>
          <p14:tracePt t="86375" x="8796338" y="2968625"/>
          <p14:tracePt t="86382" x="8740775" y="3070225"/>
          <p14:tracePt t="86390" x="8669338" y="3163888"/>
          <p14:tracePt t="86398" x="8628063" y="3238500"/>
          <p14:tracePt t="86406" x="8580438" y="3313113"/>
          <p14:tracePt t="86414" x="8542338" y="3376613"/>
          <p14:tracePt t="86424" x="8512175" y="3425825"/>
          <p14:tracePt t="86430" x="8478838" y="3459163"/>
          <p14:tracePt t="86440" x="8456613" y="3484563"/>
          <p14:tracePt t="86448" x="8445500" y="3495675"/>
          <p14:tracePt t="86454" x="8429625" y="3500438"/>
          <p14:tracePt t="86462" x="8421688" y="3500438"/>
          <p14:tracePt t="86471" x="8418513" y="3500438"/>
          <p14:tracePt t="86478" x="8418513" y="3495675"/>
          <p14:tracePt t="86612" x="8415338" y="3492500"/>
          <p14:tracePt t="86620" x="8396288" y="3489325"/>
          <p14:tracePt t="86629" x="8374063" y="3489325"/>
          <p14:tracePt t="86636" x="8355013" y="3489325"/>
          <p14:tracePt t="86645" x="8340725" y="3489325"/>
          <p14:tracePt t="86653" x="8332788" y="3492500"/>
          <p14:tracePt t="86660" x="8324850" y="3495675"/>
          <p14:tracePt t="86669" x="8313738" y="3508375"/>
          <p14:tracePt t="86676" x="8305800" y="3533775"/>
          <p14:tracePt t="86684" x="8288338" y="3567113"/>
          <p14:tracePt t="86693" x="8277225" y="3619500"/>
          <p14:tracePt t="86701" x="8264525" y="3665538"/>
          <p14:tracePt t="86708" x="8247063" y="3729038"/>
          <p14:tracePt t="86716" x="8228013" y="3781425"/>
          <p14:tracePt t="86724" x="8205788" y="3844925"/>
          <p14:tracePt t="86733" x="8186738" y="3889375"/>
          <p14:tracePt t="86740" x="8167688" y="3930650"/>
          <p14:tracePt t="86748" x="8153400" y="3956050"/>
          <p14:tracePt t="86757" x="8148638" y="3975100"/>
          <p14:tracePt t="86764" x="8142288" y="3994150"/>
          <p14:tracePt t="86820" x="8142288" y="3990975"/>
          <p14:tracePt t="86828" x="8142288" y="3986213"/>
          <p14:tracePt t="86871" x="8142288" y="3983038"/>
          <p14:tracePt t="86910" x="8142288" y="3979863"/>
          <p14:tracePt t="86927" x="8142288" y="3971925"/>
          <p14:tracePt t="86935" x="8142288" y="3968750"/>
          <p14:tracePt t="86942" x="8142288" y="3960813"/>
          <p14:tracePt t="86959" x="8142288" y="3956050"/>
          <p14:tracePt t="86990" x="8137525" y="3956050"/>
          <p14:tracePt t="86998" x="8134350" y="3956050"/>
          <p14:tracePt t="87014" x="8131175" y="3952875"/>
          <p14:tracePt t="87024" x="8126413" y="3952875"/>
          <p14:tracePt t="87056" x="8123238" y="3944938"/>
          <p14:tracePt t="87062" x="8123238" y="3941763"/>
          <p14:tracePt t="87070" x="8123238" y="3938588"/>
          <p14:tracePt t="87087" x="8118475" y="3938588"/>
          <p14:tracePt t="87136" x="8118475" y="3933825"/>
          <p14:tracePt t="87152" x="8118475" y="3930650"/>
          <p14:tracePt t="87161" x="8118475" y="3927475"/>
          <p14:tracePt t="87176" x="8118475" y="3922713"/>
          <p14:tracePt t="87216" x="8115300" y="3922713"/>
          <p14:tracePt t="87232" x="8115300" y="3919538"/>
          <p14:tracePt t="87240" x="8112125" y="3919538"/>
          <p14:tracePt t="87264" x="8107363" y="3919538"/>
          <p14:tracePt t="87273" x="8107363" y="3916363"/>
          <p14:tracePt t="87288" x="8104188" y="3916363"/>
          <p14:tracePt t="87296" x="8101013" y="3911600"/>
          <p14:tracePt t="87305" x="8101013" y="3908425"/>
          <p14:tracePt t="87312" x="8096250" y="3908425"/>
          <p14:tracePt t="87336" x="8096250" y="3903663"/>
          <p14:tracePt t="87352" x="8093075" y="3903663"/>
          <p14:tracePt t="87360" x="8093075" y="390048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6B024B-9D01-4D42-959E-826366302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ゲームの流れ（１／２）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892A650-8706-406B-AAF5-54D5815165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ja-JP" altLang="en-US" sz="1800" dirty="0"/>
              <a:t>各プレイヤーが初めの賭け（ベット）を終えると、</a:t>
            </a:r>
            <a:br>
              <a:rPr lang="en-US" altLang="ja-JP" sz="1800" dirty="0"/>
            </a:br>
            <a:r>
              <a:rPr lang="ja-JP" altLang="en-US" sz="1800" dirty="0"/>
              <a:t>ディーラーはカードを自分自身を含めた参加者全員に</a:t>
            </a:r>
            <a:r>
              <a:rPr lang="en-US" altLang="ja-JP" sz="1800" dirty="0"/>
              <a:t>2</a:t>
            </a:r>
            <a:r>
              <a:rPr lang="ja-JP" altLang="en-US" sz="1800" dirty="0"/>
              <a:t>枚ずつ配る。</a:t>
            </a:r>
            <a:endParaRPr lang="en-US" altLang="ja-JP" sz="1800" dirty="0"/>
          </a:p>
          <a:p>
            <a:endParaRPr lang="ja-JP" altLang="en-US" sz="1800" dirty="0"/>
          </a:p>
          <a:p>
            <a:r>
              <a:rPr lang="ja-JP" altLang="en-US" sz="1800" dirty="0"/>
              <a:t>ディーラーの</a:t>
            </a:r>
            <a:r>
              <a:rPr lang="en-US" altLang="ja-JP" sz="1800" dirty="0"/>
              <a:t>2</a:t>
            </a:r>
            <a:r>
              <a:rPr lang="ja-JP" altLang="en-US" sz="1800" dirty="0"/>
              <a:t>枚のカードのうちの</a:t>
            </a:r>
            <a:r>
              <a:rPr lang="en-US" altLang="ja-JP" sz="1800" dirty="0"/>
              <a:t>1</a:t>
            </a:r>
            <a:r>
              <a:rPr lang="ja-JP" altLang="en-US" sz="1800" dirty="0"/>
              <a:t>枚は表向き（アップカード）にされ、皆が見ることができる。</a:t>
            </a:r>
          </a:p>
          <a:p>
            <a:pPr lvl="1"/>
            <a:r>
              <a:rPr lang="ja-JP" altLang="en-US" sz="1400" dirty="0"/>
              <a:t>もう</a:t>
            </a:r>
            <a:r>
              <a:rPr lang="en-US" altLang="ja-JP" sz="1400" dirty="0"/>
              <a:t>1</a:t>
            </a:r>
            <a:r>
              <a:rPr lang="ja-JP" altLang="en-US" sz="1400" dirty="0"/>
              <a:t>枚のカードは伏せられている。伏せられたカードをホールカードと呼ぶ。プレイヤーの行動が全て終わった時点ではじめてディーラーの</a:t>
            </a:r>
            <a:r>
              <a:rPr lang="en-US" altLang="ja-JP" sz="1400" dirty="0"/>
              <a:t>2</a:t>
            </a:r>
            <a:r>
              <a:rPr lang="ja-JP" altLang="en-US" sz="1400" dirty="0"/>
              <a:t>枚目のカードが表向きにされる。</a:t>
            </a:r>
            <a:endParaRPr lang="en-US" altLang="ja-JP" sz="1400" dirty="0"/>
          </a:p>
          <a:p>
            <a:pPr lvl="1"/>
            <a:endParaRPr lang="ja-JP" altLang="en-US" sz="1800" dirty="0"/>
          </a:p>
          <a:p>
            <a:r>
              <a:rPr lang="ja-JP" altLang="en-US" sz="1800" dirty="0"/>
              <a:t>プレイヤーのカードはフェイスアップで配られることが通例である。</a:t>
            </a:r>
            <a:br>
              <a:rPr lang="en-US" altLang="ja-JP" sz="1800" dirty="0"/>
            </a:br>
            <a:r>
              <a:rPr lang="ja-JP" altLang="en-US" sz="1800" dirty="0"/>
              <a:t>この時点で、プレイヤーが</a:t>
            </a:r>
            <a:r>
              <a:rPr lang="en-US" altLang="ja-JP" sz="1800" dirty="0"/>
              <a:t>21</a:t>
            </a:r>
            <a:r>
              <a:rPr lang="ja-JP" altLang="en-US" sz="1800" dirty="0"/>
              <a:t>であれば「ナチュラル</a:t>
            </a:r>
            <a:r>
              <a:rPr lang="en-US" altLang="ja-JP" sz="1800" dirty="0"/>
              <a:t>21</a:t>
            </a:r>
            <a:r>
              <a:rPr lang="ja-JP" altLang="en-US" sz="1800" dirty="0"/>
              <a:t>」又は「ナチュラルブラックジャック」と呼ばれ、ディーラーが</a:t>
            </a:r>
            <a:r>
              <a:rPr lang="en-US" altLang="ja-JP" sz="1800" dirty="0"/>
              <a:t>21</a:t>
            </a:r>
            <a:r>
              <a:rPr lang="ja-JP" altLang="en-US" sz="1800" dirty="0"/>
              <a:t>でなかった場合には、ベットの</a:t>
            </a:r>
            <a:r>
              <a:rPr lang="en-US" altLang="ja-JP" sz="1800" dirty="0"/>
              <a:t>2.5</a:t>
            </a:r>
            <a:r>
              <a:rPr lang="ja-JP" altLang="en-US" sz="1800" dirty="0"/>
              <a:t>倍の払い出しを受ける。</a:t>
            </a:r>
          </a:p>
          <a:p>
            <a:endParaRPr lang="en-US" altLang="ja-JP" sz="1800" dirty="0"/>
          </a:p>
          <a:p>
            <a:r>
              <a:rPr lang="ja-JP" altLang="en-US" sz="1800" dirty="0"/>
              <a:t>プレイヤーとディーラー、双方がナチュラル</a:t>
            </a:r>
            <a:r>
              <a:rPr lang="en-US" altLang="ja-JP" sz="1800" dirty="0"/>
              <a:t>21</a:t>
            </a:r>
            <a:r>
              <a:rPr lang="ja-JP" altLang="en-US" sz="1800" dirty="0"/>
              <a:t>の場合には引き分けとなる。プレイヤーがナチュラル</a:t>
            </a:r>
            <a:r>
              <a:rPr lang="en-US" altLang="ja-JP" sz="1800" dirty="0"/>
              <a:t>21</a:t>
            </a:r>
            <a:r>
              <a:rPr lang="ja-JP" altLang="en-US" sz="1800" dirty="0"/>
              <a:t>にならず、ディーラーがナチュラル</a:t>
            </a:r>
            <a:r>
              <a:rPr lang="en-US" altLang="ja-JP" sz="1800" dirty="0"/>
              <a:t>21</a:t>
            </a:r>
            <a:r>
              <a:rPr lang="ja-JP" altLang="en-US" sz="1800" dirty="0"/>
              <a:t>の場合には自動的にプレイヤーの負けとなる。</a:t>
            </a:r>
          </a:p>
          <a:p>
            <a:endParaRPr lang="ja-JP" altLang="en-US" sz="1800" dirty="0"/>
          </a:p>
          <a:p>
            <a:r>
              <a:rPr lang="ja-JP" altLang="en-US" sz="1800" dirty="0"/>
              <a:t>次のステップでは、プレイヤーはヒットまたはスタンドの選択を行う。</a:t>
            </a:r>
          </a:p>
          <a:p>
            <a:pPr lvl="1"/>
            <a:r>
              <a:rPr lang="ja-JP" altLang="en-US" sz="1400" dirty="0"/>
              <a:t>ヒット </a:t>
            </a:r>
            <a:r>
              <a:rPr lang="en-US" altLang="ja-JP" sz="1400" dirty="0"/>
              <a:t>(Hit)</a:t>
            </a:r>
            <a:r>
              <a:rPr lang="ja-JP" altLang="en-US" sz="1400" dirty="0"/>
              <a:t>：</a:t>
            </a:r>
            <a:r>
              <a:rPr lang="en-US" altLang="ja-JP" sz="1400" dirty="0"/>
              <a:t> </a:t>
            </a:r>
            <a:r>
              <a:rPr lang="ja-JP" altLang="en-US" sz="1400" dirty="0"/>
              <a:t>カードをもう</a:t>
            </a:r>
            <a:r>
              <a:rPr lang="en-US" altLang="ja-JP" sz="1400" dirty="0"/>
              <a:t>1</a:t>
            </a:r>
            <a:r>
              <a:rPr lang="ja-JP" altLang="en-US" sz="1400" dirty="0"/>
              <a:t>枚引く。</a:t>
            </a:r>
          </a:p>
          <a:p>
            <a:pPr lvl="1"/>
            <a:r>
              <a:rPr lang="ja-JP" altLang="en-US" sz="1400" dirty="0"/>
              <a:t>スタンド </a:t>
            </a:r>
            <a:r>
              <a:rPr lang="en-US" altLang="ja-JP" sz="1400" dirty="0"/>
              <a:t>(Stand)/</a:t>
            </a:r>
            <a:r>
              <a:rPr lang="ja-JP" altLang="en-US" sz="1400" dirty="0"/>
              <a:t>ステイ </a:t>
            </a:r>
            <a:r>
              <a:rPr lang="en-US" altLang="ja-JP" sz="1400" dirty="0"/>
              <a:t>(Stay)</a:t>
            </a:r>
            <a:r>
              <a:rPr lang="ja-JP" altLang="en-US" sz="1400" dirty="0"/>
              <a:t>：</a:t>
            </a:r>
            <a:r>
              <a:rPr lang="en-US" altLang="ja-JP" sz="1400" dirty="0"/>
              <a:t> </a:t>
            </a:r>
            <a:r>
              <a:rPr lang="ja-JP" altLang="en-US" sz="1400" dirty="0"/>
              <a:t>カードを引かずにその時点の点数で勝負する。</a:t>
            </a:r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62B52185-AF92-4DE2-91BD-E48C1D85E1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862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320"/>
    </mc:Choice>
    <mc:Fallback xmlns="">
      <p:transition spd="slow" advTm="126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539" x="8085138" y="3897313"/>
          <p14:tracePt t="2546" x="8037513" y="3881438"/>
          <p14:tracePt t="2554" x="7969250" y="3856038"/>
          <p14:tracePt t="2562" x="7872413" y="3833813"/>
          <p14:tracePt t="2570" x="7756525" y="3817938"/>
          <p14:tracePt t="2578" x="7594600" y="3803650"/>
          <p14:tracePt t="2586" x="7419975" y="3773488"/>
          <p14:tracePt t="2596" x="7183438" y="3743325"/>
          <p14:tracePt t="2604" x="6918325" y="3709988"/>
          <p14:tracePt t="2612" x="6648450" y="3657600"/>
          <p14:tracePt t="2620" x="6367463" y="3600450"/>
          <p14:tracePt t="2628" x="6083300" y="3548063"/>
          <p14:tracePt t="2636" x="5791200" y="3459163"/>
          <p14:tracePt t="2644" x="5499100" y="3346450"/>
          <p14:tracePt t="2652" x="5248275" y="3238500"/>
          <p14:tracePt t="2660" x="5027613" y="3122613"/>
          <p14:tracePt t="2668" x="4859338" y="3001963"/>
          <p14:tracePt t="2676" x="4694238" y="2905125"/>
          <p14:tracePt t="2684" x="4556125" y="2814638"/>
          <p14:tracePt t="2692" x="4435475" y="2736850"/>
          <p14:tracePt t="2700" x="4341813" y="2673350"/>
          <p14:tracePt t="2708" x="4270375" y="2635250"/>
          <p14:tracePt t="2716" x="4206875" y="2598738"/>
          <p14:tracePt t="2724" x="4159250" y="2571750"/>
          <p14:tracePt t="2732" x="4125913" y="2549525"/>
          <p14:tracePt t="2740" x="4090988" y="2527300"/>
          <p14:tracePt t="2748" x="4079875" y="2519363"/>
          <p14:tracePt t="2756" x="4065588" y="2516188"/>
          <p14:tracePt t="2764" x="4060825" y="2511425"/>
          <p14:tracePt t="2878" x="4057650" y="2492375"/>
          <p14:tracePt t="2886" x="4057650" y="2466975"/>
          <p14:tracePt t="2894" x="4027488" y="2414588"/>
          <p14:tracePt t="2902" x="3971925" y="2362200"/>
          <p14:tracePt t="2910" x="3908425" y="2309813"/>
          <p14:tracePt t="2918" x="3803650" y="2246313"/>
          <p14:tracePt t="2926" x="3694113" y="2171700"/>
          <p14:tracePt t="2934" x="3586163" y="2097088"/>
          <p14:tracePt t="2942" x="3478213" y="2020888"/>
          <p14:tracePt t="2950" x="3379788" y="1938338"/>
          <p14:tracePt t="2958" x="3282950" y="1860550"/>
          <p14:tracePt t="2966" x="3203575" y="1800225"/>
          <p14:tracePt t="2974" x="3140075" y="1758950"/>
          <p14:tracePt t="2982" x="3076575" y="1714500"/>
          <p14:tracePt t="2990" x="3035300" y="1692275"/>
          <p14:tracePt t="2998" x="2994025" y="1662113"/>
          <p14:tracePt t="3006" x="2960688" y="1643063"/>
          <p14:tracePt t="3014" x="2938463" y="1635125"/>
          <p14:tracePt t="3022" x="2919413" y="1624013"/>
          <p14:tracePt t="3030" x="2900363" y="1620838"/>
          <p14:tracePt t="3038" x="2882900" y="1617663"/>
          <p14:tracePt t="3046" x="2860675" y="1617663"/>
          <p14:tracePt t="3054" x="2844800" y="1617663"/>
          <p14:tracePt t="3062" x="2822575" y="1617663"/>
          <p14:tracePt t="3070" x="2803525" y="1617663"/>
          <p14:tracePt t="3078" x="2789238" y="1617663"/>
          <p14:tracePt t="3086" x="2770188" y="1617663"/>
          <p14:tracePt t="3094" x="2759075" y="1620838"/>
          <p14:tracePt t="3102" x="2747963" y="1624013"/>
          <p14:tracePt t="3110" x="2728913" y="1628775"/>
          <p14:tracePt t="3118" x="2701925" y="1635125"/>
          <p14:tracePt t="3126" x="2679700" y="1635125"/>
          <p14:tracePt t="3134" x="2657475" y="1635125"/>
          <p14:tracePt t="3142" x="2627313" y="1635125"/>
          <p14:tracePt t="3150" x="2605088" y="1635125"/>
          <p14:tracePt t="3160" x="2582863" y="1635125"/>
          <p14:tracePt t="3168" x="2557463" y="1635125"/>
          <p14:tracePt t="3174" x="2541588" y="1631950"/>
          <p14:tracePt t="3184" x="2522538" y="1631950"/>
          <p14:tracePt t="3192" x="2508250" y="1631950"/>
          <p14:tracePt t="3201" x="2489200" y="1631950"/>
          <p14:tracePt t="3208" x="2478088" y="1631950"/>
          <p14:tracePt t="3216" x="2463800" y="1628775"/>
          <p14:tracePt t="3224" x="2447925" y="1624013"/>
          <p14:tracePt t="3232" x="2436813" y="1620838"/>
          <p14:tracePt t="3241" x="2425700" y="1617663"/>
          <p14:tracePt t="3248" x="2398713" y="1612900"/>
          <p14:tracePt t="3256" x="2376488" y="1601788"/>
          <p14:tracePt t="3264" x="2351088" y="1590675"/>
          <p14:tracePt t="3272" x="2317750" y="1587500"/>
          <p14:tracePt t="3280" x="2287588" y="1576388"/>
          <p14:tracePt t="3288" x="2254250" y="1571625"/>
          <p14:tracePt t="3296" x="2224088" y="1565275"/>
          <p14:tracePt t="3304" x="2185988" y="1560513"/>
          <p14:tracePt t="3312" x="2155825" y="1560513"/>
          <p14:tracePt t="3320" x="2130425" y="1554163"/>
          <p14:tracePt t="3328" x="2108200" y="1549400"/>
          <p14:tracePt t="3336" x="2081213" y="1546225"/>
          <p14:tracePt t="3344" x="2070100" y="1546225"/>
          <p14:tracePt t="3352" x="2062163" y="1543050"/>
          <p14:tracePt t="3360" x="2055813" y="1543050"/>
          <p14:tracePt t="3368" x="2051050" y="1543050"/>
          <p14:tracePt t="3376" x="2047875" y="1538288"/>
          <p14:tracePt t="3384" x="2043113" y="1538288"/>
          <p14:tracePt t="3392" x="2043113" y="1535113"/>
          <p14:tracePt t="3400" x="2039938" y="1535113"/>
          <p14:tracePt t="3594" x="2039938" y="1530350"/>
          <p14:tracePt t="3602" x="2039938" y="1527175"/>
          <p14:tracePt t="3610" x="2028825" y="1524000"/>
          <p14:tracePt t="3618" x="2014538" y="1516063"/>
          <p14:tracePt t="3626" x="1979613" y="1504950"/>
          <p14:tracePt t="3635" x="1935163" y="1504950"/>
          <p14:tracePt t="3642" x="1874838" y="1493838"/>
          <p14:tracePt t="3650" x="1816100" y="1485900"/>
          <p14:tracePt t="3658" x="1755775" y="1482725"/>
          <p14:tracePt t="3667" x="1700213" y="1466850"/>
          <p14:tracePt t="3674" x="1654175" y="1455738"/>
          <p14:tracePt t="3682" x="1620838" y="1444625"/>
          <p14:tracePt t="3690" x="1601788" y="1441450"/>
          <p14:tracePt t="3699" x="1590675" y="1438275"/>
          <p14:tracePt t="3706" x="1582738" y="1433513"/>
          <p14:tracePt t="3714" x="1579563" y="1433513"/>
          <p14:tracePt t="3741" x="1576388" y="1430338"/>
          <p14:tracePt t="3773" x="1571625" y="1430338"/>
          <p14:tracePt t="3780" x="1565275" y="1425575"/>
          <p14:tracePt t="3789" x="1557338" y="1422400"/>
          <p14:tracePt t="3796" x="1549400" y="1422400"/>
          <p14:tracePt t="3805" x="1538288" y="1419225"/>
          <p14:tracePt t="3812" x="1530350" y="1419225"/>
          <p14:tracePt t="3820" x="1524000" y="1419225"/>
          <p14:tracePt t="3828" x="1508125" y="1414463"/>
          <p14:tracePt t="3836" x="1504950" y="1414463"/>
          <p14:tracePt t="3844" x="1497013" y="1414463"/>
          <p14:tracePt t="3852" x="1489075" y="1414463"/>
          <p14:tracePt t="3860" x="1482725" y="1414463"/>
          <p14:tracePt t="3898" x="1474788" y="1411288"/>
          <p14:tracePt t="3908" x="1471613" y="1411288"/>
          <p14:tracePt t="3916" x="1471613" y="1408113"/>
          <p14:tracePt t="3932" x="1466850" y="1408113"/>
          <p14:tracePt t="3956" x="1463675" y="1408113"/>
          <p14:tracePt t="3964" x="1460500" y="1408113"/>
          <p14:tracePt t="3972" x="1455738" y="1403350"/>
          <p14:tracePt t="3988" x="1452563" y="1403350"/>
          <p14:tracePt t="4004" x="1449388" y="1403350"/>
          <p14:tracePt t="4014" x="1449388" y="1400175"/>
          <p14:tracePt t="4022" x="1444625" y="1400175"/>
          <p14:tracePt t="4054" x="1441450" y="1400175"/>
          <p14:tracePt t="4538" x="1441450" y="1397000"/>
          <p14:tracePt t="5182" x="1460500" y="1397000"/>
          <p14:tracePt t="5190" x="1497013" y="1392238"/>
          <p14:tracePt t="5198" x="1527175" y="1392238"/>
          <p14:tracePt t="5206" x="1560513" y="1392238"/>
          <p14:tracePt t="5214" x="1598613" y="1392238"/>
          <p14:tracePt t="5222" x="1628775" y="1397000"/>
          <p14:tracePt t="5231" x="1662113" y="1403350"/>
          <p14:tracePt t="5238" x="1692275" y="1403350"/>
          <p14:tracePt t="5246" x="1728788" y="1403350"/>
          <p14:tracePt t="5254" x="1758950" y="1408113"/>
          <p14:tracePt t="5262" x="1789113" y="1408113"/>
          <p14:tracePt t="5270" x="1819275" y="1408113"/>
          <p14:tracePt t="5278" x="1852613" y="1408113"/>
          <p14:tracePt t="5287" x="1874838" y="1408113"/>
          <p14:tracePt t="5294" x="1905000" y="1408113"/>
          <p14:tracePt t="5303" x="1927225" y="1408113"/>
          <p14:tracePt t="5310" x="1957388" y="1408113"/>
          <p14:tracePt t="5318" x="1987550" y="1408113"/>
          <p14:tracePt t="5326" x="2025650" y="1408113"/>
          <p14:tracePt t="5335" x="2078038" y="1408113"/>
          <p14:tracePt t="5342" x="2122488" y="1408113"/>
          <p14:tracePt t="5350" x="2163763" y="1414463"/>
          <p14:tracePt t="5360" x="2193925" y="1414463"/>
          <p14:tracePt t="5367" x="2224088" y="1414463"/>
          <p14:tracePt t="5374" x="2254250" y="1414463"/>
          <p14:tracePt t="5382" x="2276475" y="1414463"/>
          <p14:tracePt t="5390" x="2293938" y="1414463"/>
          <p14:tracePt t="5398" x="2309813" y="1414463"/>
          <p14:tracePt t="5407" x="2332038" y="1414463"/>
          <p14:tracePt t="5414" x="2351088" y="1414463"/>
          <p14:tracePt t="5422" x="2365375" y="1414463"/>
          <p14:tracePt t="5432" x="2392363" y="1411288"/>
          <p14:tracePt t="5440" x="2406650" y="1408113"/>
          <p14:tracePt t="5446" x="2428875" y="1408113"/>
          <p14:tracePt t="5456" x="2463800" y="1403350"/>
          <p14:tracePt t="5465" x="2492375" y="1397000"/>
          <p14:tracePt t="5476" x="2519363" y="1392238"/>
          <p14:tracePt t="5484" x="2541588" y="1389063"/>
          <p14:tracePt t="5492" x="2574925" y="1381125"/>
          <p14:tracePt t="5501" x="2597150" y="1377950"/>
          <p14:tracePt t="5508" x="2624138" y="1373188"/>
          <p14:tracePt t="5516" x="2646363" y="1373188"/>
          <p14:tracePt t="5524" x="2657475" y="1373188"/>
          <p14:tracePt t="5532" x="2676525" y="1370013"/>
          <p14:tracePt t="5540" x="2690813" y="1370013"/>
          <p14:tracePt t="5548" x="2701925" y="1370013"/>
          <p14:tracePt t="5556" x="2720975" y="1370013"/>
          <p14:tracePt t="5564" x="2736850" y="1370013"/>
          <p14:tracePt t="5572" x="2759075" y="1370013"/>
          <p14:tracePt t="5580" x="2781300" y="1370013"/>
          <p14:tracePt t="5588" x="2814638" y="1370013"/>
          <p14:tracePt t="5596" x="2844800" y="1362075"/>
          <p14:tracePt t="5605" x="2874963" y="1358900"/>
          <p14:tracePt t="5612" x="2908300" y="1358900"/>
          <p14:tracePt t="5620" x="2938463" y="1355725"/>
          <p14:tracePt t="5628" x="2976563" y="1347788"/>
          <p14:tracePt t="5636" x="2994025" y="1344613"/>
          <p14:tracePt t="5644" x="3009900" y="1344613"/>
          <p14:tracePt t="5652" x="3024188" y="1339850"/>
          <p14:tracePt t="5660" x="3035300" y="1339850"/>
          <p14:tracePt t="5668" x="3040063" y="1339850"/>
          <p14:tracePt t="5676" x="3043238" y="1339850"/>
          <p14:tracePt t="5708" x="3046413" y="1339850"/>
          <p14:tracePt t="5724" x="3051175" y="1339850"/>
          <p14:tracePt t="5732" x="3054350" y="1339850"/>
          <p14:tracePt t="5742" x="3057525" y="1339850"/>
          <p14:tracePt t="5750" x="3065463" y="1339850"/>
          <p14:tracePt t="5756" x="3070225" y="1339850"/>
          <p14:tracePt t="5766" x="3073400" y="1339850"/>
          <p14:tracePt t="5774" x="3076575" y="1339850"/>
          <p14:tracePt t="5782" x="3084513" y="1339850"/>
          <p14:tracePt t="5790" x="3095625" y="1344613"/>
          <p14:tracePt t="5798" x="3103563" y="1347788"/>
          <p14:tracePt t="5806" x="3106738" y="1347788"/>
          <p14:tracePt t="5814" x="3106738" y="1350963"/>
          <p14:tracePt t="5822" x="3109913" y="1350963"/>
          <p14:tracePt t="5838" x="3114675" y="1355725"/>
          <p14:tracePt t="5846" x="3114675" y="1358900"/>
          <p14:tracePt t="5854" x="3122613" y="1362075"/>
          <p14:tracePt t="5864" x="3125788" y="1370013"/>
          <p14:tracePt t="5874" x="3133725" y="1370013"/>
          <p14:tracePt t="5882" x="3140075" y="1373188"/>
          <p14:tracePt t="5890" x="3148013" y="1373188"/>
          <p14:tracePt t="5898" x="3159125" y="1373188"/>
          <p14:tracePt t="5906" x="3163888" y="1377950"/>
          <p14:tracePt t="5914" x="3167063" y="1377950"/>
          <p14:tracePt t="5931" x="3170238" y="1377950"/>
          <p14:tracePt t="5938" x="3178175" y="1381125"/>
          <p14:tracePt t="5947" x="3181350" y="1381125"/>
          <p14:tracePt t="5954" x="3189288" y="1381125"/>
          <p14:tracePt t="5962" x="3197225" y="1381125"/>
          <p14:tracePt t="5970" x="3200400" y="1381125"/>
          <p14:tracePt t="5978" x="3203575" y="1381125"/>
          <p14:tracePt t="6220" x="3203575" y="1377950"/>
          <p14:tracePt t="6231" x="3203575" y="1373188"/>
          <p14:tracePt t="6268" x="3219450" y="1370013"/>
          <p14:tracePt t="6276" x="3233738" y="1366838"/>
          <p14:tracePt t="6284" x="3263900" y="1366838"/>
          <p14:tracePt t="6294" x="3305175" y="1362075"/>
          <p14:tracePt t="6302" x="3327400" y="1362075"/>
          <p14:tracePt t="6310" x="3349625" y="1362075"/>
          <p14:tracePt t="6318" x="3368675" y="1362075"/>
          <p14:tracePt t="6326" x="3379788" y="1362075"/>
          <p14:tracePt t="6334" x="3390900" y="1362075"/>
          <p14:tracePt t="6342" x="3402013" y="1362075"/>
          <p14:tracePt t="6350" x="3409950" y="1362075"/>
          <p14:tracePt t="6358" x="3413125" y="1362075"/>
          <p14:tracePt t="6366" x="3417888" y="1362075"/>
          <p14:tracePt t="6494" x="3413125" y="1362075"/>
          <p14:tracePt t="6502" x="3406775" y="1362075"/>
          <p14:tracePt t="6510" x="3395663" y="1362075"/>
          <p14:tracePt t="6518" x="3387725" y="1358900"/>
          <p14:tracePt t="6526" x="3376613" y="1350963"/>
          <p14:tracePt t="6535" x="3368675" y="1347788"/>
          <p14:tracePt t="6542" x="3360738" y="1347788"/>
          <p14:tracePt t="6550" x="3354388" y="1344613"/>
          <p14:tracePt t="6558" x="3346450" y="1339850"/>
          <p14:tracePt t="6566" x="3343275" y="1339850"/>
          <p14:tracePt t="8791" x="3343275" y="1350963"/>
          <p14:tracePt t="8798" x="3338513" y="1366838"/>
          <p14:tracePt t="8806" x="3338513" y="1381125"/>
          <p14:tracePt t="8814" x="3338513" y="1392238"/>
          <p14:tracePt t="8822" x="3338513" y="1408113"/>
          <p14:tracePt t="8832" x="3338513" y="1422400"/>
          <p14:tracePt t="8842" x="3338513" y="1441450"/>
          <p14:tracePt t="8850" x="3335338" y="1452563"/>
          <p14:tracePt t="8858" x="3335338" y="1463675"/>
          <p14:tracePt t="8866" x="3335338" y="1474788"/>
          <p14:tracePt t="8874" x="3327400" y="1482725"/>
          <p14:tracePt t="8884" x="3316288" y="1490663"/>
          <p14:tracePt t="8892" x="3305175" y="1501775"/>
          <p14:tracePt t="8901" x="3294063" y="1504950"/>
          <p14:tracePt t="8908" x="3286125" y="1512888"/>
          <p14:tracePt t="8916" x="3279775" y="1516063"/>
          <p14:tracePt t="8924" x="3268663" y="1519238"/>
          <p14:tracePt t="8932" x="3263900" y="1519238"/>
          <p14:tracePt t="8940" x="3255963" y="1524000"/>
          <p14:tracePt t="8948" x="3249613" y="1524000"/>
          <p14:tracePt t="8956" x="3241675" y="1524000"/>
          <p14:tracePt t="8984" x="3238500" y="1524000"/>
          <p14:tracePt t="9016" x="3233738" y="1524000"/>
          <p14:tracePt t="9508" x="3233738" y="1519238"/>
          <p14:tracePt t="10378" x="3219450" y="1519238"/>
          <p14:tracePt t="10386" x="3178175" y="1524000"/>
          <p14:tracePt t="10394" x="3117850" y="1524000"/>
          <p14:tracePt t="10402" x="3057525" y="1527175"/>
          <p14:tracePt t="10411" x="2982913" y="1527175"/>
          <p14:tracePt t="10419" x="2908300" y="1527175"/>
          <p14:tracePt t="10426" x="2830513" y="1527175"/>
          <p14:tracePt t="10434" x="2747963" y="1527175"/>
          <p14:tracePt t="10442" x="2673350" y="1527175"/>
          <p14:tracePt t="10450" x="2597150" y="1527175"/>
          <p14:tracePt t="10458" x="2530475" y="1527175"/>
          <p14:tracePt t="10466" x="2470150" y="1519238"/>
          <p14:tracePt t="10474" x="2425700" y="1519238"/>
          <p14:tracePt t="10482" x="2387600" y="1516063"/>
          <p14:tracePt t="10490" x="2362200" y="1516063"/>
          <p14:tracePt t="10498" x="2346325" y="1508125"/>
          <p14:tracePt t="10506" x="2328863" y="1508125"/>
          <p14:tracePt t="10514" x="2317750" y="1504950"/>
          <p14:tracePt t="10522" x="2306638" y="1504950"/>
          <p14:tracePt t="10531" x="2293938" y="1504950"/>
          <p14:tracePt t="10539" x="2290763" y="1501775"/>
          <p14:tracePt t="10546" x="2287588" y="1501775"/>
          <p14:tracePt t="10554" x="2282825" y="1501775"/>
          <p14:tracePt t="10732" x="2290763" y="1501775"/>
          <p14:tracePt t="10740" x="2306638" y="1501775"/>
          <p14:tracePt t="10748" x="2335213" y="1501775"/>
          <p14:tracePt t="10756" x="2365375" y="1501775"/>
          <p14:tracePt t="10764" x="2395538" y="1501775"/>
          <p14:tracePt t="10772" x="2417763" y="1501775"/>
          <p14:tracePt t="10781" x="2436813" y="1504950"/>
          <p14:tracePt t="10791" x="2447925" y="1504950"/>
          <p14:tracePt t="10796" x="2455863" y="1504950"/>
          <p14:tracePt t="10918" x="2451100" y="1504950"/>
          <p14:tracePt t="11078" x="2451100" y="1508125"/>
          <p14:tracePt t="11094" x="2447925" y="1508125"/>
          <p14:tracePt t="11119" x="2447925" y="1512888"/>
          <p14:tracePt t="11126" x="2444750" y="1512888"/>
          <p14:tracePt t="11161" x="2444750" y="1516063"/>
          <p14:tracePt t="11176" x="2444750" y="1519238"/>
          <p14:tracePt t="11193" x="2444750" y="1524000"/>
          <p14:tracePt t="11201" x="2439988" y="1524000"/>
          <p14:tracePt t="11208" x="2436813" y="1524000"/>
          <p14:tracePt t="11217" x="2433638" y="1527175"/>
          <p14:tracePt t="11232" x="2433638" y="1530350"/>
          <p14:tracePt t="11241" x="2433638" y="1535113"/>
          <p14:tracePt t="11248" x="2433638" y="1538288"/>
          <p14:tracePt t="11257" x="2433638" y="1543050"/>
          <p14:tracePt t="11265" x="2433638" y="1546225"/>
          <p14:tracePt t="11281" x="2436813" y="1546225"/>
          <p14:tracePt t="11288" x="2447925" y="1546225"/>
          <p14:tracePt t="11296" x="2451100" y="1543050"/>
          <p14:tracePt t="18475" x="2451100" y="1546225"/>
          <p14:tracePt t="18482" x="2463800" y="1590675"/>
          <p14:tracePt t="18491" x="2463800" y="1651000"/>
          <p14:tracePt t="18498" x="2466975" y="1725613"/>
          <p14:tracePt t="18507" x="2466975" y="1785938"/>
          <p14:tracePt t="18515" x="2474913" y="1846263"/>
          <p14:tracePt t="18523" x="2474913" y="1898650"/>
          <p14:tracePt t="18533" x="2470150" y="1946275"/>
          <p14:tracePt t="18539" x="2470150" y="1976438"/>
          <p14:tracePt t="18547" x="2466975" y="2006600"/>
          <p14:tracePt t="18555" x="2463800" y="2032000"/>
          <p14:tracePt t="18565" x="2455863" y="2055813"/>
          <p14:tracePt t="18572" x="2447925" y="2073275"/>
          <p14:tracePt t="18579" x="2436813" y="2092325"/>
          <p14:tracePt t="18589" x="2433638" y="2103438"/>
          <p14:tracePt t="18596" x="2425700" y="2111375"/>
          <p14:tracePt t="18605" x="2425700" y="2114550"/>
          <p14:tracePt t="18613" x="2417763" y="2119313"/>
          <p14:tracePt t="18661" x="2425700" y="2111375"/>
          <p14:tracePt t="18668" x="2433638" y="2108200"/>
          <p14:tracePt t="18677" x="2444750" y="2103438"/>
          <p14:tracePt t="18685" x="2459038" y="2103438"/>
          <p14:tracePt t="18693" x="2470150" y="2103438"/>
          <p14:tracePt t="18701" x="2474913" y="2103438"/>
          <p14:tracePt t="18709" x="2478088" y="2108200"/>
          <p14:tracePt t="18717" x="2478088" y="2114550"/>
          <p14:tracePt t="18725" x="2478088" y="2119313"/>
          <p14:tracePt t="18733" x="2478088" y="2122488"/>
          <p14:tracePt t="18813" x="2481263" y="2122488"/>
          <p14:tracePt t="18821" x="2489200" y="2122488"/>
          <p14:tracePt t="18829" x="2497138" y="2122488"/>
          <p14:tracePt t="18837" x="2505075" y="2122488"/>
          <p14:tracePt t="18847" x="2516188" y="2125663"/>
          <p14:tracePt t="18854" x="2533650" y="2130425"/>
          <p14:tracePt t="18861" x="2552700" y="2133600"/>
          <p14:tracePt t="18871" x="2568575" y="2133600"/>
          <p14:tracePt t="18882" x="2579688" y="2136775"/>
          <p14:tracePt t="18887" x="2593975" y="2136775"/>
          <p14:tracePt t="18895" x="2601913" y="2141538"/>
          <p14:tracePt t="18903" x="2609850" y="2141538"/>
          <p14:tracePt t="18919" x="2613025" y="2141538"/>
          <p14:tracePt t="18927" x="2616200" y="2141538"/>
          <p14:tracePt t="18951" x="2616200" y="2136775"/>
          <p14:tracePt t="18966" x="2620963" y="2136775"/>
          <p14:tracePt t="18982" x="2624138" y="2133600"/>
          <p14:tracePt t="18991" x="2624138" y="2130425"/>
          <p14:tracePt t="18998" x="2627313" y="2125663"/>
          <p14:tracePt t="19007" x="2632075" y="2122488"/>
          <p14:tracePt t="19015" x="2632075" y="2119313"/>
          <p14:tracePt t="19023" x="2635250" y="2119313"/>
          <p14:tracePt t="19031" x="2638425" y="2111375"/>
          <p14:tracePt t="19041" x="2638425" y="2103438"/>
          <p14:tracePt t="19047" x="2638425" y="2097088"/>
          <p14:tracePt t="19055" x="2638425" y="2089150"/>
          <p14:tracePt t="19063" x="2638425" y="2081213"/>
          <p14:tracePt t="19070" x="2638425" y="2073275"/>
          <p14:tracePt t="19087" x="2643188" y="2070100"/>
          <p14:tracePt t="19095" x="2646363" y="2070100"/>
          <p14:tracePt t="19102" x="2649538" y="2066925"/>
          <p14:tracePt t="19111" x="2654300" y="2066925"/>
          <p14:tracePt t="19119" x="2657475" y="2066925"/>
          <p14:tracePt t="19129" x="2673350" y="2066925"/>
          <p14:tracePt t="19135" x="2679700" y="2066925"/>
          <p14:tracePt t="19145" x="2687638" y="2066925"/>
          <p14:tracePt t="19153" x="2695575" y="2070100"/>
          <p14:tracePt t="19169" x="2698750" y="2070100"/>
          <p14:tracePt t="19185" x="2701925" y="2070100"/>
          <p14:tracePt t="19193" x="2706688" y="2070100"/>
          <p14:tracePt t="19200" x="2717800" y="2073275"/>
          <p14:tracePt t="19208" x="2728913" y="2081213"/>
          <p14:tracePt t="19216" x="2743200" y="2084388"/>
          <p14:tracePt t="19225" x="2759075" y="2089150"/>
          <p14:tracePt t="19232" x="2784475" y="2097088"/>
          <p14:tracePt t="19241" x="2803525" y="2103438"/>
          <p14:tracePt t="19248" x="2819400" y="2108200"/>
          <p14:tracePt t="19256" x="2825750" y="2108200"/>
          <p14:tracePt t="19265" x="2833688" y="2108200"/>
          <p14:tracePt t="19273" x="2841625" y="2108200"/>
          <p14:tracePt t="19281" x="2847975" y="2108200"/>
          <p14:tracePt t="19288" x="2852738" y="2108200"/>
          <p14:tracePt t="19296" x="2855913" y="2108200"/>
          <p14:tracePt t="19312" x="2860675" y="2103438"/>
          <p14:tracePt t="19321" x="2867025" y="2103438"/>
          <p14:tracePt t="19329" x="2871788" y="2100263"/>
          <p14:tracePt t="19336" x="2874963" y="2092325"/>
          <p14:tracePt t="19344" x="2882900" y="2084388"/>
          <p14:tracePt t="19353" x="2886075" y="2078038"/>
          <p14:tracePt t="19361" x="2889250" y="2073275"/>
          <p14:tracePt t="19369" x="2894013" y="2070100"/>
          <p14:tracePt t="19377" x="2900363" y="2070100"/>
          <p14:tracePt t="19385" x="2905125" y="2066925"/>
          <p14:tracePt t="19393" x="2908300" y="2058988"/>
          <p14:tracePt t="19400" x="2913063" y="2055813"/>
          <p14:tracePt t="19409" x="2919413" y="2051050"/>
          <p14:tracePt t="19416" x="2927350" y="2044700"/>
          <p14:tracePt t="19427" x="2935288" y="2039938"/>
          <p14:tracePt t="19435" x="2946400" y="2032000"/>
          <p14:tracePt t="19441" x="2952750" y="2014538"/>
          <p14:tracePt t="19451" x="2960688" y="2003425"/>
          <p14:tracePt t="19459" x="2968625" y="1987550"/>
          <p14:tracePt t="19466" x="2979738" y="1976438"/>
          <p14:tracePt t="19474" x="2987675" y="1968500"/>
          <p14:tracePt t="19483" x="2994025" y="1954213"/>
          <p14:tracePt t="19490" x="3001963" y="1943100"/>
          <p14:tracePt t="19498" x="3009900" y="1935163"/>
          <p14:tracePt t="19506" x="3013075" y="1927225"/>
          <p14:tracePt t="19515" x="3017838" y="1924050"/>
          <p14:tracePt t="19523" x="3017838" y="1916113"/>
          <p14:tracePt t="19531" x="3021013" y="1912938"/>
          <p14:tracePt t="19539" x="3021013" y="1909763"/>
          <p14:tracePt t="19563" x="3021013" y="1905000"/>
          <p14:tracePt t="19587" x="3021013" y="1901825"/>
          <p14:tracePt t="19773" x="3021013" y="1905000"/>
          <p14:tracePt t="19821" x="3021013" y="1909763"/>
          <p14:tracePt t="19869" x="3024188" y="1909763"/>
          <p14:tracePt t="19877" x="3040063" y="1912938"/>
          <p14:tracePt t="19884" x="3065463" y="1920875"/>
          <p14:tracePt t="19893" x="3095625" y="1924050"/>
          <p14:tracePt t="19901" x="3125788" y="1924050"/>
          <p14:tracePt t="19908" x="3163888" y="1924050"/>
          <p14:tracePt t="19917" x="3192463" y="1924050"/>
          <p14:tracePt t="19925" x="3241675" y="1920875"/>
          <p14:tracePt t="19933" x="3286125" y="1920875"/>
          <p14:tracePt t="19941" x="3338513" y="1916113"/>
          <p14:tracePt t="19949" x="3384550" y="1909763"/>
          <p14:tracePt t="19957" x="3413125" y="1905000"/>
          <p14:tracePt t="19965" x="3454400" y="1898650"/>
          <p14:tracePt t="19973" x="3492500" y="1893888"/>
          <p14:tracePt t="19981" x="3522663" y="1890713"/>
          <p14:tracePt t="19991" x="3556000" y="1890713"/>
          <p14:tracePt t="19998" x="3594100" y="1890713"/>
          <p14:tracePt t="20005" x="3624263" y="1890713"/>
          <p14:tracePt t="20015" x="3646488" y="1890713"/>
          <p14:tracePt t="20023" x="3657600" y="1890713"/>
          <p14:tracePt t="20031" x="3671888" y="1890713"/>
          <p14:tracePt t="20047" x="3676650" y="1893888"/>
          <p14:tracePt t="20233" x="3671888" y="1890713"/>
          <p14:tracePt t="20239" x="3668713" y="1882775"/>
          <p14:tracePt t="20272" x="3668713" y="1879600"/>
          <p14:tracePt t="20279" x="3671888" y="1879600"/>
          <p14:tracePt t="20288" x="3679825" y="1879600"/>
          <p14:tracePt t="20296" x="3690938" y="1882775"/>
          <p14:tracePt t="20305" x="3702050" y="1885950"/>
          <p14:tracePt t="20313" x="3716338" y="1890713"/>
          <p14:tracePt t="20321" x="3729038" y="1890713"/>
          <p14:tracePt t="20329" x="3740150" y="1893888"/>
          <p14:tracePt t="20337" x="3754438" y="1898650"/>
          <p14:tracePt t="20345" x="3757613" y="1898650"/>
          <p14:tracePt t="20352" x="3765550" y="1898650"/>
          <p14:tracePt t="20360" x="3773488" y="1898650"/>
          <p14:tracePt t="20369" x="3776663" y="1901825"/>
          <p14:tracePt t="20377" x="3781425" y="1901825"/>
          <p14:tracePt t="20385" x="3784600" y="1901825"/>
          <p14:tracePt t="20393" x="3787775" y="1905000"/>
          <p14:tracePt t="20409" x="3787775" y="1909763"/>
          <p14:tracePt t="20425" x="3787775" y="1912938"/>
          <p14:tracePt t="29788" x="3798888" y="1912938"/>
          <p14:tracePt t="29795" x="3844925" y="1927225"/>
          <p14:tracePt t="29803" x="3900488" y="1957388"/>
          <p14:tracePt t="29811" x="3956050" y="1987550"/>
          <p14:tracePt t="29819" x="4013200" y="2017713"/>
          <p14:tracePt t="29827" x="4079875" y="2051050"/>
          <p14:tracePt t="29835" x="4143375" y="2089150"/>
          <p14:tracePt t="29843" x="4200525" y="2125663"/>
          <p14:tracePt t="29852" x="4256088" y="2163763"/>
          <p14:tracePt t="29859" x="4289425" y="2185988"/>
          <p14:tracePt t="29867" x="4330700" y="2212975"/>
          <p14:tracePt t="29875" x="4357688" y="2235200"/>
          <p14:tracePt t="29883" x="4375150" y="2249488"/>
          <p14:tracePt t="29891" x="4398963" y="2271713"/>
          <p14:tracePt t="29898" x="4416425" y="2298700"/>
          <p14:tracePt t="29907" x="4440238" y="2332038"/>
          <p14:tracePt t="29915" x="4462463" y="2359025"/>
          <p14:tracePt t="29923" x="4484688" y="2400300"/>
          <p14:tracePt t="29931" x="4506913" y="2433638"/>
          <p14:tracePt t="29939" x="4533900" y="2474913"/>
          <p14:tracePt t="29947" x="4548188" y="2516188"/>
          <p14:tracePt t="29955" x="4562475" y="2541588"/>
          <p14:tracePt t="29963" x="4573588" y="2557463"/>
          <p14:tracePt t="29971" x="4581525" y="2574925"/>
          <p14:tracePt t="29979" x="4592638" y="2590800"/>
          <p14:tracePt t="29987" x="4592638" y="2593975"/>
          <p14:tracePt t="29995" x="4597400" y="2601913"/>
          <p14:tracePt t="30037" x="4597400" y="2593975"/>
          <p14:tracePt t="30045" x="4597400" y="2586038"/>
          <p14:tracePt t="30053" x="4589463" y="2571750"/>
          <p14:tracePt t="30061" x="4570413" y="2552700"/>
          <p14:tracePt t="30069" x="4551363" y="2533650"/>
          <p14:tracePt t="30077" x="4529138" y="2508250"/>
          <p14:tracePt t="30085" x="4498975" y="2466975"/>
          <p14:tracePt t="30093" x="4476750" y="2433638"/>
          <p14:tracePt t="30101" x="4462463" y="2400300"/>
          <p14:tracePt t="30109" x="4451350" y="2365375"/>
          <p14:tracePt t="30117" x="4443413" y="2335213"/>
          <p14:tracePt t="30125" x="4443413" y="2312988"/>
          <p14:tracePt t="30133" x="4443413" y="2279650"/>
          <p14:tracePt t="30141" x="4443413" y="2249488"/>
          <p14:tracePt t="30149" x="4446588" y="2219325"/>
          <p14:tracePt t="30157" x="4454525" y="2193925"/>
          <p14:tracePt t="30165" x="4476750" y="2160588"/>
          <p14:tracePt t="30173" x="4514850" y="2130425"/>
          <p14:tracePt t="30182" x="4559300" y="2108200"/>
          <p14:tracePt t="30189" x="4622800" y="2081213"/>
          <p14:tracePt t="30198" x="4675188" y="2070100"/>
          <p14:tracePt t="30205" x="4743450" y="2058988"/>
          <p14:tracePt t="30213" x="4806950" y="2051050"/>
          <p14:tracePt t="30221" x="4870450" y="2051050"/>
          <p14:tracePt t="30229" x="4945063" y="2055813"/>
          <p14:tracePt t="30237" x="5016500" y="2066925"/>
          <p14:tracePt t="30245" x="5083175" y="2081213"/>
          <p14:tracePt t="30253" x="5135563" y="2092325"/>
          <p14:tracePt t="30261" x="5192713" y="2111375"/>
          <p14:tracePt t="30269" x="5237163" y="2122488"/>
          <p14:tracePt t="30277" x="5262563" y="2136775"/>
          <p14:tracePt t="30287" x="5281613" y="2144713"/>
          <p14:tracePt t="30295" x="5289550" y="2155825"/>
          <p14:tracePt t="30303" x="5289550" y="2166938"/>
          <p14:tracePt t="30311" x="5289550" y="2178050"/>
          <p14:tracePt t="30319" x="5289550" y="2189163"/>
          <p14:tracePt t="30327" x="5281613" y="2208213"/>
          <p14:tracePt t="30335" x="5259388" y="2227263"/>
          <p14:tracePt t="30343" x="5226050" y="2257425"/>
          <p14:tracePt t="30352" x="5192713" y="2279650"/>
          <p14:tracePt t="30359" x="5157788" y="2298700"/>
          <p14:tracePt t="30367" x="5116513" y="2312988"/>
          <p14:tracePt t="30375" x="5087938" y="2320925"/>
          <p14:tracePt t="30383" x="5057775" y="2324100"/>
          <p14:tracePt t="30391" x="5022850" y="2324100"/>
          <p14:tracePt t="30399" x="4994275" y="2317750"/>
          <p14:tracePt t="30407" x="4959350" y="2306638"/>
          <p14:tracePt t="30415" x="4926013" y="2290763"/>
          <p14:tracePt t="30423" x="4884738" y="2268538"/>
          <p14:tracePt t="30432" x="4851400" y="2246313"/>
          <p14:tracePt t="30441" x="4818063" y="2224088"/>
          <p14:tracePt t="30452" x="4776788" y="2197100"/>
          <p14:tracePt t="30459" x="4749800" y="2178050"/>
          <p14:tracePt t="30467" x="4732338" y="2155825"/>
          <p14:tracePt t="30476" x="4708525" y="2136775"/>
          <p14:tracePt t="30483" x="4705350" y="2119313"/>
          <p14:tracePt t="30491" x="4705350" y="2108200"/>
          <p14:tracePt t="30498" x="4705350" y="2100263"/>
          <p14:tracePt t="30507" x="4705350" y="2097088"/>
          <p14:tracePt t="30523" x="4713288" y="2092325"/>
          <p14:tracePt t="30531" x="4719638" y="2092325"/>
          <p14:tracePt t="30539" x="4727575" y="2092325"/>
          <p14:tracePt t="30547" x="4749800" y="2097088"/>
          <p14:tracePt t="30555" x="4784725" y="2108200"/>
          <p14:tracePt t="30563" x="4821238" y="2119313"/>
          <p14:tracePt t="30571" x="4854575" y="2136775"/>
          <p14:tracePt t="30579" x="4881563" y="2152650"/>
          <p14:tracePt t="30587" x="4906963" y="2163763"/>
          <p14:tracePt t="30597" x="4914900" y="2171700"/>
          <p14:tracePt t="30603" x="4918075" y="2178050"/>
          <p14:tracePt t="30613" x="4918075" y="2185988"/>
          <p14:tracePt t="30621" x="4918075" y="2189163"/>
          <p14:tracePt t="30629" x="4914900" y="2193925"/>
          <p14:tracePt t="30637" x="4911725" y="2193925"/>
          <p14:tracePt t="30645" x="4900613" y="2197100"/>
          <p14:tracePt t="30653" x="4889500" y="2197100"/>
          <p14:tracePt t="30661" x="4873625" y="2205038"/>
          <p14:tracePt t="30669" x="4848225" y="2205038"/>
          <p14:tracePt t="30677" x="4832350" y="2201863"/>
          <p14:tracePt t="30685" x="4813300" y="2201863"/>
          <p14:tracePt t="30694" x="4791075" y="2197100"/>
          <p14:tracePt t="30701" x="4779963" y="2193925"/>
          <p14:tracePt t="30709" x="4760913" y="2189163"/>
          <p14:tracePt t="30717" x="4749800" y="2185988"/>
          <p14:tracePt t="30725" x="4738688" y="2178050"/>
          <p14:tracePt t="30733" x="4735513" y="2174875"/>
          <p14:tracePt t="30741" x="4732338" y="2171700"/>
          <p14:tracePt t="30748" x="4727575" y="2166938"/>
          <p14:tracePt t="30757" x="4727575" y="2163763"/>
          <p14:tracePt t="30773" x="4727575" y="2160588"/>
          <p14:tracePt t="31051" x="4727575" y="2163763"/>
          <p14:tracePt t="31075" x="4727575" y="2166938"/>
          <p14:tracePt t="31103" x="4727575" y="2171700"/>
          <p14:tracePt t="31173" x="4727575" y="2174875"/>
          <p14:tracePt t="31269" x="4727575" y="2178050"/>
          <p14:tracePt t="31309" x="4727575" y="2182813"/>
          <p14:tracePt t="31319" x="4727575" y="2185988"/>
          <p14:tracePt t="31325" x="4727575" y="2189163"/>
          <p14:tracePt t="31341" x="4727575" y="2193925"/>
          <p14:tracePt t="31365" x="4727575" y="2197100"/>
          <p14:tracePt t="31447" x="4727575" y="2201863"/>
          <p14:tracePt t="31463" x="4727575" y="2205038"/>
          <p14:tracePt t="31479" x="4727575" y="2208213"/>
          <p14:tracePt t="31511" x="4727575" y="2212975"/>
          <p14:tracePt t="32027" x="4727575" y="2208213"/>
          <p14:tracePt t="32035" x="4727575" y="2205038"/>
          <p14:tracePt t="32043" x="4727575" y="2201863"/>
          <p14:tracePt t="32059" x="4727575" y="2197100"/>
          <p14:tracePt t="32067" x="4727575" y="2193925"/>
          <p14:tracePt t="32075" x="4727575" y="2189163"/>
          <p14:tracePt t="32087" x="4727575" y="2185988"/>
          <p14:tracePt t="32095" x="4727575" y="2182813"/>
          <p14:tracePt t="32111" x="4727575" y="2178050"/>
          <p14:tracePt t="32119" x="4727575" y="2174875"/>
          <p14:tracePt t="32135" x="4727575" y="2171700"/>
          <p14:tracePt t="32164" x="4727575" y="2166938"/>
          <p14:tracePt t="32221" x="4727575" y="2163763"/>
          <p14:tracePt t="32293" x="4727575" y="2160588"/>
          <p14:tracePt t="32318" x="4727575" y="2155825"/>
          <p14:tracePt t="32341" x="4727575" y="2152650"/>
          <p14:tracePt t="32357" x="4727575" y="2149475"/>
          <p14:tracePt t="32373" x="4727575" y="2144713"/>
          <p14:tracePt t="32405" x="4727575" y="2141538"/>
          <p14:tracePt t="32421" x="4727575" y="2136775"/>
          <p14:tracePt t="32501" x="4727575" y="2133600"/>
          <p14:tracePt t="32525" x="4727575" y="2130425"/>
          <p14:tracePt t="32541" x="4727575" y="2125663"/>
          <p14:tracePt t="32557" x="4727575" y="2122488"/>
          <p14:tracePt t="32573" x="4727575" y="2119313"/>
          <p14:tracePt t="32583" x="4727575" y="2114550"/>
          <p14:tracePt t="32647" x="4727575" y="2119313"/>
          <p14:tracePt t="32655" x="4716463" y="2133600"/>
          <p14:tracePt t="32663" x="4697413" y="2141538"/>
          <p14:tracePt t="32671" x="4656138" y="2160588"/>
          <p14:tracePt t="32679" x="4614863" y="2171700"/>
          <p14:tracePt t="32687" x="4570413" y="2193925"/>
          <p14:tracePt t="32695" x="4514850" y="2212975"/>
          <p14:tracePt t="32703" x="4462463" y="2230438"/>
          <p14:tracePt t="32711" x="4398963" y="2257425"/>
          <p14:tracePt t="32719" x="4330700" y="2279650"/>
          <p14:tracePt t="32727" x="4241800" y="2306638"/>
          <p14:tracePt t="32735" x="4148138" y="2335213"/>
          <p14:tracePt t="32743" x="4054475" y="2365375"/>
          <p14:tracePt t="32751" x="3930650" y="2406650"/>
          <p14:tracePt t="32759" x="3773488" y="2463800"/>
          <p14:tracePt t="32767" x="3619500" y="2508250"/>
          <p14:tracePt t="32775" x="3481388" y="2549525"/>
          <p14:tracePt t="32784" x="3390900" y="2571750"/>
          <p14:tracePt t="32791" x="3313113" y="2598738"/>
          <p14:tracePt t="32799" x="3279775" y="2613025"/>
          <p14:tracePt t="32807" x="3244850" y="2632075"/>
          <p14:tracePt t="32815" x="3238500" y="2643188"/>
          <p14:tracePt t="32823" x="3238500" y="2654300"/>
          <p14:tracePt t="32833" x="3238500" y="2665413"/>
          <p14:tracePt t="32839" x="3238500" y="2684463"/>
          <p14:tracePt t="32847" x="3244850" y="2690813"/>
          <p14:tracePt t="32855" x="3271838" y="2706688"/>
          <p14:tracePt t="32865" x="3308350" y="2714625"/>
          <p14:tracePt t="32873" x="3354388" y="2717800"/>
          <p14:tracePt t="32881" x="3390900" y="2717800"/>
          <p14:tracePt t="32889" x="3417888" y="2720975"/>
          <p14:tracePt t="32897" x="3440113" y="2720975"/>
          <p14:tracePt t="32905" x="3448050" y="2725738"/>
          <p14:tracePt t="32913" x="3454400" y="2725738"/>
          <p14:tracePt t="33017" x="3451225" y="2728913"/>
          <p14:tracePt t="33025" x="3440113" y="2743200"/>
          <p14:tracePt t="33033" x="3413125" y="2767013"/>
          <p14:tracePt t="33041" x="3387725" y="2781300"/>
          <p14:tracePt t="33049" x="3354388" y="2795588"/>
          <p14:tracePt t="33057" x="3321050" y="2814638"/>
          <p14:tracePt t="33065" x="3286125" y="2825750"/>
          <p14:tracePt t="33073" x="3249613" y="2836863"/>
          <p14:tracePt t="33081" x="3222625" y="2844800"/>
          <p14:tracePt t="33089" x="3211513" y="2855913"/>
          <p14:tracePt t="33097" x="3197225" y="2867025"/>
          <p14:tracePt t="33105" x="3189288" y="2874963"/>
          <p14:tracePt t="33113" x="3186113" y="2882900"/>
          <p14:tracePt t="33121" x="3186113" y="2894013"/>
          <p14:tracePt t="33150" x="3186113" y="2919413"/>
          <p14:tracePt t="33153" x="3186113" y="2927350"/>
          <p14:tracePt t="33163" x="3186113" y="2935288"/>
          <p14:tracePt t="33179" x="3189288" y="2938463"/>
          <p14:tracePt t="33187" x="3189288" y="2941638"/>
          <p14:tracePt t="33195" x="3192463" y="2946400"/>
          <p14:tracePt t="33219" x="3197225" y="2946400"/>
          <p14:tracePt t="33261" x="3197225" y="2949575"/>
          <p14:tracePt t="33267" x="3197225" y="2954338"/>
          <p14:tracePt t="33275" x="3200400" y="2954338"/>
          <p14:tracePt t="33283" x="3200400" y="2957513"/>
          <p14:tracePt t="33292" x="3203575" y="2957513"/>
          <p14:tracePt t="33299" x="3211513" y="2957513"/>
          <p14:tracePt t="33307" x="3216275" y="2957513"/>
          <p14:tracePt t="33315" x="3222625" y="2954338"/>
          <p14:tracePt t="33323" x="3227388" y="2949575"/>
          <p14:tracePt t="33339" x="3227388" y="2941638"/>
          <p14:tracePt t="33347" x="3230563" y="2938463"/>
          <p14:tracePt t="33355" x="3230563" y="2935288"/>
          <p14:tracePt t="33363" x="3230563" y="2930525"/>
          <p14:tracePt t="33613" x="3230563" y="2927350"/>
          <p14:tracePt t="33621" x="3230563" y="2913063"/>
          <p14:tracePt t="33629" x="3230563" y="2908300"/>
          <p14:tracePt t="33719" x="3230563" y="2905125"/>
          <p14:tracePt t="34201" x="3230563" y="2908300"/>
          <p14:tracePt t="34225" x="3230563" y="2913063"/>
          <p14:tracePt t="34323" x="3230563" y="2916238"/>
          <p14:tracePt t="34332" x="3230563" y="2919413"/>
          <p14:tracePt t="34339" x="3230563" y="2924175"/>
          <p14:tracePt t="34347" x="3230563" y="2927350"/>
          <p14:tracePt t="34367" x="3238500" y="2930525"/>
          <p14:tracePt t="34375" x="3263900" y="2941638"/>
          <p14:tracePt t="34383" x="3286125" y="2954338"/>
          <p14:tracePt t="34391" x="3321050" y="2960688"/>
          <p14:tracePt t="34399" x="3354388" y="2979738"/>
          <p14:tracePt t="34407" x="3384550" y="2990850"/>
          <p14:tracePt t="34416" x="3417888" y="2994025"/>
          <p14:tracePt t="34423" x="3454400" y="3006725"/>
          <p14:tracePt t="34431" x="3481388" y="3009900"/>
          <p14:tracePt t="34439" x="3506788" y="3021013"/>
          <p14:tracePt t="34447" x="3536950" y="3028950"/>
          <p14:tracePt t="34455" x="3571875" y="3032125"/>
          <p14:tracePt t="34463" x="3600450" y="3043238"/>
          <p14:tracePt t="34471" x="3635375" y="3046413"/>
          <p14:tracePt t="34479" x="3671888" y="3059113"/>
          <p14:tracePt t="34487" x="3705225" y="3065463"/>
          <p14:tracePt t="34495" x="3729038" y="3073400"/>
          <p14:tracePt t="34503" x="3762375" y="3081338"/>
          <p14:tracePt t="34512" x="3792538" y="3092450"/>
          <p14:tracePt t="34519" x="3817938" y="3098800"/>
          <p14:tracePt t="34527" x="3844925" y="3106738"/>
          <p14:tracePt t="34536" x="3867150" y="3111500"/>
          <p14:tracePt t="34543" x="3878263" y="3114675"/>
          <p14:tracePt t="34553" x="3892550" y="3117850"/>
          <p14:tracePt t="34559" x="3908425" y="3122613"/>
          <p14:tracePt t="34567" x="3922713" y="3125788"/>
          <p14:tracePt t="34575" x="3933825" y="3136900"/>
          <p14:tracePt t="34584" x="3944938" y="3140075"/>
          <p14:tracePt t="34591" x="3971925" y="3148013"/>
          <p14:tracePt t="34602" x="3994150" y="3159125"/>
          <p14:tracePt t="34607" x="4019550" y="3163888"/>
          <p14:tracePt t="34617" x="4049713" y="3170238"/>
          <p14:tracePt t="34625" x="4084638" y="3181350"/>
          <p14:tracePt t="34633" x="4102100" y="3186113"/>
          <p14:tracePt t="34641" x="4125913" y="3189288"/>
          <p14:tracePt t="34649" x="4137025" y="3189288"/>
          <p14:tracePt t="34657" x="4151313" y="3189288"/>
          <p14:tracePt t="34665" x="4159250" y="3192463"/>
          <p14:tracePt t="34673" x="4162425" y="3192463"/>
          <p14:tracePt t="34681" x="4165600" y="3192463"/>
          <p14:tracePt t="34689" x="4170363" y="3197225"/>
          <p14:tracePt t="34697" x="4173538" y="3200400"/>
          <p14:tracePt t="34705" x="4181475" y="3205163"/>
          <p14:tracePt t="34713" x="4192588" y="3208338"/>
          <p14:tracePt t="34721" x="4206875" y="3211513"/>
          <p14:tracePt t="34729" x="4217988" y="3216275"/>
          <p14:tracePt t="34737" x="4225925" y="3216275"/>
          <p14:tracePt t="34745" x="4233863" y="3219450"/>
          <p14:tracePt t="34753" x="4233863" y="3222625"/>
          <p14:tracePt t="34769" x="4233863" y="3227388"/>
          <p14:tracePt t="34777" x="4233863" y="3233738"/>
          <p14:tracePt t="34793" x="4230688" y="3238500"/>
          <p14:tracePt t="34802" x="4225925" y="3238500"/>
          <p14:tracePt t="34809" x="4217988" y="3241675"/>
          <p14:tracePt t="34817" x="4206875" y="3244850"/>
          <p14:tracePt t="34825" x="4178300" y="3244850"/>
          <p14:tracePt t="34833" x="4140200" y="3244850"/>
          <p14:tracePt t="34841" x="4087813" y="3238500"/>
          <p14:tracePt t="34849" x="4019550" y="3233738"/>
          <p14:tracePt t="34857" x="3933825" y="3219450"/>
          <p14:tracePt t="34866" x="3859213" y="3208338"/>
          <p14:tracePt t="34900" x="3652838" y="3148013"/>
          <p14:tracePt t="34907" x="3616325" y="3125788"/>
          <p14:tracePt t="34915" x="3589338" y="3111500"/>
          <p14:tracePt t="34923" x="3578225" y="3103563"/>
          <p14:tracePt t="34932" x="3571875" y="3087688"/>
          <p14:tracePt t="34939" x="3567113" y="3076575"/>
          <p14:tracePt t="34947" x="3567113" y="3065463"/>
          <p14:tracePt t="34955" x="3567113" y="3054350"/>
          <p14:tracePt t="34963" x="3567113" y="3040063"/>
          <p14:tracePt t="34979" x="3567113" y="3035300"/>
          <p14:tracePt t="34987" x="3567113" y="3032125"/>
          <p14:tracePt t="34995" x="3571875" y="3032125"/>
          <p14:tracePt t="35003" x="3578225" y="3032125"/>
          <p14:tracePt t="35011" x="3600450" y="3032125"/>
          <p14:tracePt t="35019" x="3641725" y="3032125"/>
          <p14:tracePt t="35027" x="3687763" y="3040063"/>
          <p14:tracePt t="35036" x="3732213" y="3051175"/>
          <p14:tracePt t="35043" x="3787775" y="3059113"/>
          <p14:tracePt t="35051" x="3833813" y="3070225"/>
          <p14:tracePt t="35059" x="3870325" y="3081338"/>
          <p14:tracePt t="35067" x="3903663" y="3095625"/>
          <p14:tracePt t="35075" x="3944938" y="3114675"/>
          <p14:tracePt t="35083" x="3971925" y="3128963"/>
          <p14:tracePt t="35091" x="3997325" y="3140075"/>
          <p14:tracePt t="35099" x="4016375" y="3148013"/>
          <p14:tracePt t="35107" x="4024313" y="3155950"/>
          <p14:tracePt t="35115" x="4027488" y="3163888"/>
          <p14:tracePt t="35123" x="4027488" y="3170238"/>
          <p14:tracePt t="35132" x="4027488" y="3186113"/>
          <p14:tracePt t="35139" x="4024313" y="3186113"/>
          <p14:tracePt t="35147" x="4016375" y="3192463"/>
          <p14:tracePt t="35157" x="4005263" y="3197225"/>
          <p14:tracePt t="35166" x="3983038" y="3205163"/>
          <p14:tracePt t="35173" x="3949700" y="3205163"/>
          <p14:tracePt t="35182" x="3903663" y="3205163"/>
          <p14:tracePt t="35189" x="3859213" y="3200400"/>
          <p14:tracePt t="35197" x="3806825" y="3197225"/>
          <p14:tracePt t="35205" x="3746500" y="3181350"/>
          <p14:tracePt t="35214" x="3694113" y="3178175"/>
          <p14:tracePt t="35221" x="3638550" y="3159125"/>
          <p14:tracePt t="35229" x="3600450" y="3148013"/>
          <p14:tracePt t="35238" x="3567113" y="3128963"/>
          <p14:tracePt t="35245" x="3541713" y="3114675"/>
          <p14:tracePt t="35253" x="3522663" y="3106738"/>
          <p14:tracePt t="35261" x="3506788" y="3087688"/>
          <p14:tracePt t="35269" x="3503613" y="3070225"/>
          <p14:tracePt t="35277" x="3500438" y="3051175"/>
          <p14:tracePt t="35285" x="3500438" y="3035300"/>
          <p14:tracePt t="35293" x="3500438" y="3017838"/>
          <p14:tracePt t="35301" x="3506788" y="3006725"/>
          <p14:tracePt t="35309" x="3519488" y="2998788"/>
          <p14:tracePt t="35317" x="3548063" y="2998788"/>
          <p14:tracePt t="35325" x="3586163" y="2998788"/>
          <p14:tracePt t="35333" x="3641725" y="3009900"/>
          <p14:tracePt t="35341" x="3694113" y="3021013"/>
          <p14:tracePt t="35349" x="3746500" y="3035300"/>
          <p14:tracePt t="35357" x="3795713" y="3059113"/>
          <p14:tracePt t="35366" x="3848100" y="3076575"/>
          <p14:tracePt t="35373" x="3881438" y="3092450"/>
          <p14:tracePt t="35381" x="3922713" y="3111500"/>
          <p14:tracePt t="35389" x="3949700" y="3125788"/>
          <p14:tracePt t="35397" x="3967163" y="3136900"/>
          <p14:tracePt t="35405" x="3975100" y="3148013"/>
          <p14:tracePt t="35413" x="3979863" y="3159125"/>
          <p14:tracePt t="35421" x="3979863" y="3170238"/>
          <p14:tracePt t="35429" x="3979863" y="3186113"/>
          <p14:tracePt t="35439" x="3979863" y="3197225"/>
          <p14:tracePt t="35446" x="3975100" y="3205163"/>
          <p14:tracePt t="35455" x="3967163" y="3208338"/>
          <p14:tracePt t="35463" x="3956050" y="3216275"/>
          <p14:tracePt t="35471" x="3938588" y="3219450"/>
          <p14:tracePt t="35479" x="3908425" y="3227388"/>
          <p14:tracePt t="35487" x="3856038" y="3230563"/>
          <p14:tracePt t="35495" x="3803650" y="3230563"/>
          <p14:tracePt t="35503" x="3735388" y="3230563"/>
          <p14:tracePt t="35511" x="3671888" y="3222625"/>
          <p14:tracePt t="35519" x="3611563" y="3211513"/>
          <p14:tracePt t="35527" x="3567113" y="3200400"/>
          <p14:tracePt t="35535" x="3519488" y="3189288"/>
          <p14:tracePt t="35543" x="3489325" y="3178175"/>
          <p14:tracePt t="35551" x="3454400" y="3167063"/>
          <p14:tracePt t="35559" x="3429000" y="3155950"/>
          <p14:tracePt t="35567" x="3421063" y="3148013"/>
          <p14:tracePt t="35575" x="3413125" y="3144838"/>
          <p14:tracePt t="35619" x="3413125" y="3148013"/>
          <p14:tracePt t="35627" x="3417888" y="3155950"/>
          <p14:tracePt t="35636" x="3432175" y="3175000"/>
          <p14:tracePt t="35643" x="3451225" y="3189288"/>
          <p14:tracePt t="35651" x="3470275" y="3197225"/>
          <p14:tracePt t="35659" x="3489325" y="3211513"/>
          <p14:tracePt t="35667" x="3506788" y="3222625"/>
          <p14:tracePt t="35675" x="3522663" y="3230563"/>
          <p14:tracePt t="35683" x="3530600" y="3233738"/>
          <p14:tracePt t="35691" x="3541713" y="3238500"/>
          <p14:tracePt t="35701" x="3548063" y="3244850"/>
          <p14:tracePt t="35707" x="3556000" y="3249613"/>
          <p14:tracePt t="35717" x="3567113" y="3249613"/>
          <p14:tracePt t="35726" x="3582988" y="3252788"/>
          <p14:tracePt t="35733" x="3594100" y="3252788"/>
          <p14:tracePt t="35741" x="3616325" y="3260725"/>
          <p14:tracePt t="35749" x="3638550" y="3263900"/>
          <p14:tracePt t="35757" x="3663950" y="3263900"/>
          <p14:tracePt t="35766" x="3694113" y="3268663"/>
          <p14:tracePt t="35773" x="3732213" y="3268663"/>
          <p14:tracePt t="35782" x="3765550" y="3275013"/>
          <p14:tracePt t="35789" x="3795713" y="3275013"/>
          <p14:tracePt t="35797" x="3833813" y="3279775"/>
          <p14:tracePt t="35805" x="3862388" y="3279775"/>
          <p14:tracePt t="35813" x="3897313" y="3286125"/>
          <p14:tracePt t="35821" x="3933825" y="3286125"/>
          <p14:tracePt t="35829" x="3956050" y="3286125"/>
          <p14:tracePt t="35837" x="3971925" y="3286125"/>
          <p14:tracePt t="35845" x="3979863" y="3286125"/>
          <p14:tracePt t="35853" x="3997325" y="3286125"/>
          <p14:tracePt t="35861" x="4005263" y="3286125"/>
          <p14:tracePt t="35869" x="4013200" y="3286125"/>
          <p14:tracePt t="35899" x="4038600" y="3290888"/>
          <p14:tracePt t="35901" x="4054475" y="3290888"/>
          <p14:tracePt t="35909" x="4076700" y="3294063"/>
          <p14:tracePt t="35917" x="4102100" y="3297238"/>
          <p14:tracePt t="35925" x="4125913" y="3305175"/>
          <p14:tracePt t="35933" x="4165600" y="3309938"/>
          <p14:tracePt t="35941" x="4195763" y="3309938"/>
          <p14:tracePt t="35949" x="4225925" y="3309938"/>
          <p14:tracePt t="35957" x="4264025" y="3316288"/>
          <p14:tracePt t="35966" x="4305300" y="3321050"/>
          <p14:tracePt t="35973" x="4349750" y="3321050"/>
          <p14:tracePt t="35981" x="4402138" y="3327400"/>
          <p14:tracePt t="35989" x="4432300" y="3327400"/>
          <p14:tracePt t="35997" x="4476750" y="3332163"/>
          <p14:tracePt t="36008" x="4498975" y="3332163"/>
          <p14:tracePt t="36015" x="4518025" y="3332163"/>
          <p14:tracePt t="36023" x="4529138" y="3332163"/>
          <p14:tracePt t="36031" x="4540250" y="3335338"/>
          <p14:tracePt t="36040" x="4545013" y="3335338"/>
          <p14:tracePt t="36047" x="4548188" y="3335338"/>
          <p14:tracePt t="60374" x="4540250" y="3343275"/>
          <p14:tracePt t="60382" x="4525963" y="3362325"/>
          <p14:tracePt t="60390" x="4518025" y="3395663"/>
          <p14:tracePt t="60398" x="4506913" y="3432175"/>
          <p14:tracePt t="60406" x="4498975" y="3467100"/>
          <p14:tracePt t="60414" x="4495800" y="3503613"/>
          <p14:tracePt t="60422" x="4487863" y="3533775"/>
          <p14:tracePt t="60430" x="4484688" y="3575050"/>
          <p14:tracePt t="60440" x="4484688" y="3597275"/>
          <p14:tracePt t="60448" x="4481513" y="3616325"/>
          <p14:tracePt t="60456" x="4481513" y="3630613"/>
          <p14:tracePt t="60464" x="4481513" y="3649663"/>
          <p14:tracePt t="60472" x="4481513" y="3660775"/>
          <p14:tracePt t="60480" x="4481513" y="3676650"/>
          <p14:tracePt t="60488" x="4481513" y="3683000"/>
          <p14:tracePt t="60496" x="4484688" y="3698875"/>
          <p14:tracePt t="60504" x="4487863" y="3698875"/>
          <p14:tracePt t="60512" x="4492625" y="3705225"/>
          <p14:tracePt t="60520" x="4495800" y="3713163"/>
          <p14:tracePt t="60528" x="4498975" y="3717925"/>
          <p14:tracePt t="60537" x="4503738" y="3724275"/>
          <p14:tracePt t="60544" x="4514850" y="3729038"/>
          <p14:tracePt t="60553" x="4518025" y="3729038"/>
          <p14:tracePt t="60560" x="4521200" y="3732213"/>
          <p14:tracePt t="60568" x="4529138" y="3732213"/>
          <p14:tracePt t="60576" x="4533900" y="3732213"/>
          <p14:tracePt t="60674" x="4537075" y="3732213"/>
          <p14:tracePt t="60680" x="4537075" y="3735388"/>
          <p14:tracePt t="60688" x="4529138" y="3740150"/>
          <p14:tracePt t="60696" x="4521200" y="3746500"/>
          <p14:tracePt t="60704" x="4514850" y="3754438"/>
          <p14:tracePt t="60712" x="4506913" y="3762375"/>
          <p14:tracePt t="60720" x="4503738" y="3765550"/>
          <p14:tracePt t="60730" x="4495800" y="3770313"/>
          <p14:tracePt t="60738" x="4492625" y="3770313"/>
          <p14:tracePt t="60746" x="4484688" y="3770313"/>
          <p14:tracePt t="60754" x="4476750" y="3770313"/>
          <p14:tracePt t="60762" x="4468813" y="3770313"/>
          <p14:tracePt t="60770" x="4462463" y="3765550"/>
          <p14:tracePt t="62356" x="4462463" y="3770313"/>
          <p14:tracePt t="62364" x="4462463" y="3776663"/>
          <p14:tracePt t="62372" x="4465638" y="3776663"/>
          <p14:tracePt t="62380" x="4473575" y="3781425"/>
          <p14:tracePt t="62388" x="4476750" y="3787775"/>
          <p14:tracePt t="62396" x="4481513" y="3787775"/>
          <p14:tracePt t="62404" x="4484688" y="3792538"/>
          <p14:tracePt t="62412" x="4484688" y="3795713"/>
          <p14:tracePt t="62429" x="4484688" y="3798888"/>
          <p14:tracePt t="62454" x="4484688" y="3803650"/>
          <p14:tracePt t="62462" x="4484688" y="3811588"/>
          <p14:tracePt t="62470" x="4484688" y="3817938"/>
          <p14:tracePt t="62486" x="4481513" y="3829050"/>
          <p14:tracePt t="62494" x="4465638" y="3840163"/>
          <p14:tracePt t="62502" x="4435475" y="3859213"/>
          <p14:tracePt t="62510" x="4394200" y="3881438"/>
          <p14:tracePt t="62518" x="4335463" y="3916363"/>
          <p14:tracePt t="62526" x="4256088" y="3944938"/>
          <p14:tracePt t="62534" x="4170363" y="3983038"/>
          <p14:tracePt t="62542" x="4046538" y="4024313"/>
          <p14:tracePt t="62550" x="3927475" y="4054475"/>
          <p14:tracePt t="62558" x="3787775" y="4087813"/>
          <p14:tracePt t="62566" x="3638550" y="4125913"/>
          <p14:tracePt t="62574" x="3522663" y="4140200"/>
          <p14:tracePt t="62582" x="3417888" y="4162425"/>
          <p14:tracePt t="62590" x="3332163" y="4178300"/>
          <p14:tracePt t="62598" x="3271838" y="4192588"/>
          <p14:tracePt t="62606" x="3222625" y="4211638"/>
          <p14:tracePt t="62614" x="3192463" y="4222750"/>
          <p14:tracePt t="62622" x="3167063" y="4237038"/>
          <p14:tracePt t="62630" x="3151188" y="4252913"/>
          <p14:tracePt t="62638" x="3144838" y="4259263"/>
          <p14:tracePt t="62646" x="3140075" y="4271963"/>
          <p14:tracePt t="62654" x="3136900" y="4278313"/>
          <p14:tracePt t="62662" x="3136900" y="4283075"/>
          <p14:tracePt t="62670" x="3136900" y="4286250"/>
          <p14:tracePt t="62678" x="3136900" y="4289425"/>
          <p14:tracePt t="62686" x="3133725" y="4294188"/>
          <p14:tracePt t="62703" x="3133725" y="4297363"/>
          <p14:tracePt t="62710" x="3133725" y="4300538"/>
          <p14:tracePt t="62718" x="3128963" y="4305300"/>
          <p14:tracePt t="62736" x="3125788" y="4313238"/>
          <p14:tracePt t="62744" x="3125788" y="4316413"/>
          <p14:tracePt t="62753" x="3125788" y="4324350"/>
          <p14:tracePt t="62768" x="3125788" y="4330700"/>
          <p14:tracePt t="62776" x="3125788" y="4335463"/>
          <p14:tracePt t="62784" x="3125788" y="4341813"/>
          <p14:tracePt t="62792" x="3128963" y="4346575"/>
          <p14:tracePt t="62800" x="3128963" y="4352925"/>
          <p14:tracePt t="62808" x="3136900" y="4357688"/>
          <p14:tracePt t="62817" x="3140075" y="4365625"/>
          <p14:tracePt t="62824" x="3148013" y="4368800"/>
          <p14:tracePt t="62832" x="3155950" y="4371975"/>
          <p14:tracePt t="62840" x="3163888" y="4376738"/>
          <p14:tracePt t="62848" x="3170238" y="4379913"/>
          <p14:tracePt t="62856" x="3175000" y="4379913"/>
          <p14:tracePt t="62864" x="3178175" y="4383088"/>
          <p14:tracePt t="63050" x="3181350" y="4383088"/>
          <p14:tracePt t="63058" x="3192463" y="4379913"/>
          <p14:tracePt t="63066" x="3216275" y="4376738"/>
          <p14:tracePt t="63074" x="3244850" y="4376738"/>
          <p14:tracePt t="63082" x="3297238" y="4376738"/>
          <p14:tracePt t="63090" x="3357563" y="4368800"/>
          <p14:tracePt t="63098" x="3432175" y="4368800"/>
          <p14:tracePt t="63106" x="3514725" y="4371975"/>
          <p14:tracePt t="63114" x="3605213" y="4371975"/>
          <p14:tracePt t="63122" x="3687763" y="4376738"/>
          <p14:tracePt t="63131" x="3770313" y="4383088"/>
          <p14:tracePt t="63138" x="3829050" y="4383088"/>
          <p14:tracePt t="63146" x="3889375" y="4383088"/>
          <p14:tracePt t="63154" x="3933825" y="4383088"/>
          <p14:tracePt t="63162" x="3971925" y="4383088"/>
          <p14:tracePt t="63170" x="4008438" y="4383088"/>
          <p14:tracePt t="63178" x="4032250" y="4383088"/>
          <p14:tracePt t="63186" x="4049713" y="4387850"/>
          <p14:tracePt t="63194" x="4068763" y="4391025"/>
          <p14:tracePt t="63202" x="4090988" y="4398963"/>
          <p14:tracePt t="63210" x="4106863" y="4402138"/>
          <p14:tracePt t="63218" x="4117975" y="4405313"/>
          <p14:tracePt t="63226" x="4132263" y="4410075"/>
          <p14:tracePt t="63234" x="4148138" y="4413250"/>
          <p14:tracePt t="63242" x="4154488" y="4418013"/>
          <p14:tracePt t="63250" x="4165600" y="4418013"/>
          <p14:tracePt t="63258" x="4173538" y="4418013"/>
          <p14:tracePt t="63267" x="4178300" y="4418013"/>
          <p14:tracePt t="63364" x="4173538" y="4418013"/>
          <p14:tracePt t="63372" x="4170363" y="4418013"/>
          <p14:tracePt t="63380" x="4165600" y="4413250"/>
          <p14:tracePt t="63388" x="4154488" y="4413250"/>
          <p14:tracePt t="63396" x="4143375" y="4410075"/>
          <p14:tracePt t="63404" x="4121150" y="4410075"/>
          <p14:tracePt t="63413" x="4090988" y="4410075"/>
          <p14:tracePt t="63420" x="4046538" y="4410075"/>
          <p14:tracePt t="63428" x="4016375" y="4405313"/>
          <p14:tracePt t="63436" x="3975100" y="4398963"/>
          <p14:tracePt t="63444" x="3944938" y="4398963"/>
          <p14:tracePt t="63452" x="3922713" y="4394200"/>
          <p14:tracePt t="63460" x="3908425" y="4394200"/>
          <p14:tracePt t="63476" x="3903663" y="4394200"/>
          <p14:tracePt t="63500" x="3900488" y="4391025"/>
          <p14:tracePt t="63517" x="3897313" y="4391025"/>
          <p14:tracePt t="63524" x="3892550" y="4391025"/>
          <p14:tracePt t="63532" x="3881438" y="4391025"/>
          <p14:tracePt t="63540" x="3859213" y="4391025"/>
          <p14:tracePt t="63548" x="3836988" y="4391025"/>
          <p14:tracePt t="63556" x="3806825" y="4391025"/>
          <p14:tracePt t="63564" x="3784600" y="4391025"/>
          <p14:tracePt t="63574" x="3762375" y="4391025"/>
          <p14:tracePt t="63580" x="3735388" y="4394200"/>
          <p14:tracePt t="63590" x="3729038" y="4394200"/>
          <p14:tracePt t="63598" x="3724275" y="4394200"/>
          <p14:tracePt t="63606" x="3724275" y="4398963"/>
          <p14:tracePt t="63614" x="3724275" y="4402138"/>
          <p14:tracePt t="63631" x="3724275" y="4405313"/>
          <p14:tracePt t="63638" x="3729038" y="4405313"/>
          <p14:tracePt t="63646" x="3732213" y="4410075"/>
          <p14:tracePt t="63654" x="3740150" y="4413250"/>
          <p14:tracePt t="63662" x="3746500" y="4418013"/>
          <p14:tracePt t="63670" x="3757613" y="4418013"/>
          <p14:tracePt t="63678" x="3765550" y="4418013"/>
          <p14:tracePt t="63686" x="3776663" y="4418013"/>
          <p14:tracePt t="63694" x="3787775" y="4418013"/>
          <p14:tracePt t="63702" x="3803650" y="4418013"/>
          <p14:tracePt t="63710" x="3817938" y="4418013"/>
          <p14:tracePt t="63718" x="3836988" y="4418013"/>
          <p14:tracePt t="63726" x="3859213" y="4418013"/>
          <p14:tracePt t="63734" x="3889375" y="4418013"/>
          <p14:tracePt t="63742" x="3927475" y="4418013"/>
          <p14:tracePt t="63750" x="3956050" y="4418013"/>
          <p14:tracePt t="63758" x="3990975" y="4424363"/>
          <p14:tracePt t="63767" x="4019550" y="4429125"/>
          <p14:tracePt t="63774" x="4046538" y="4432300"/>
          <p14:tracePt t="63782" x="4076700" y="4432300"/>
          <p14:tracePt t="63790" x="4106863" y="4432300"/>
          <p14:tracePt t="63798" x="4132263" y="4440238"/>
          <p14:tracePt t="63807" x="4148138" y="4440238"/>
          <p14:tracePt t="63814" x="4165600" y="4440238"/>
          <p14:tracePt t="63822" x="4178300" y="4440238"/>
          <p14:tracePt t="63830" x="4189413" y="4440238"/>
          <p14:tracePt t="63838" x="4200525" y="4435475"/>
          <p14:tracePt t="63846" x="4206875" y="4435475"/>
          <p14:tracePt t="63854" x="4211638" y="4435475"/>
          <p14:tracePt t="63896" x="4203700" y="4432300"/>
          <p14:tracePt t="63904" x="4195763" y="4429125"/>
          <p14:tracePt t="63912" x="4165600" y="4421188"/>
          <p14:tracePt t="63921" x="4129088" y="4421188"/>
          <p14:tracePt t="63928" x="4068763" y="4421188"/>
          <p14:tracePt t="63936" x="3997325" y="4421188"/>
          <p14:tracePt t="63944" x="3914775" y="4418013"/>
          <p14:tracePt t="63952" x="3840163" y="4402138"/>
          <p14:tracePt t="63960" x="3765550" y="4398963"/>
          <p14:tracePt t="63968" x="3679825" y="4383088"/>
          <p14:tracePt t="63976" x="3619500" y="4379913"/>
          <p14:tracePt t="63984" x="3567113" y="4371975"/>
          <p14:tracePt t="63992" x="3525838" y="4368800"/>
          <p14:tracePt t="64000" x="3503613" y="4368800"/>
          <p14:tracePt t="64008" x="3489325" y="4360863"/>
          <p14:tracePt t="64017" x="3481388" y="4360863"/>
          <p14:tracePt t="64024" x="3473450" y="4360863"/>
          <p14:tracePt t="64032" x="3470275" y="4360863"/>
          <p14:tracePt t="64040" x="3467100" y="4360863"/>
          <p14:tracePt t="64056" x="3462338" y="4360863"/>
          <p14:tracePt t="64075" x="3459163" y="4360863"/>
          <p14:tracePt t="64080" x="3454400" y="4360863"/>
          <p14:tracePt t="64096" x="3443288" y="4360863"/>
          <p14:tracePt t="64104" x="3436938" y="4360863"/>
          <p14:tracePt t="64112" x="3425825" y="4360863"/>
          <p14:tracePt t="64120" x="3406775" y="4368800"/>
          <p14:tracePt t="64128" x="3395663" y="4368800"/>
          <p14:tracePt t="64136" x="3376613" y="4368800"/>
          <p14:tracePt t="64146" x="3365500" y="4368800"/>
          <p14:tracePt t="64154" x="3354388" y="4368800"/>
          <p14:tracePt t="64160" x="3343275" y="4368800"/>
          <p14:tracePt t="64170" x="3335338" y="4371975"/>
          <p14:tracePt t="64178" x="3321050" y="4371975"/>
          <p14:tracePt t="64186" x="3313113" y="4371975"/>
          <p14:tracePt t="64194" x="3308350" y="4371975"/>
          <p14:tracePt t="64202" x="3305175" y="4371975"/>
          <p14:tracePt t="64210" x="3302000" y="4371975"/>
          <p14:tracePt t="64218" x="3297238" y="4371975"/>
          <p14:tracePt t="64226" x="3290888" y="4371975"/>
          <p14:tracePt t="64234" x="3286125" y="4371975"/>
          <p14:tracePt t="64242" x="3282950" y="4371975"/>
          <p14:tracePt t="64250" x="3279775" y="4371975"/>
          <p14:tracePt t="64258" x="3275013" y="4371975"/>
          <p14:tracePt t="64266" x="3271838" y="4371975"/>
          <p14:tracePt t="64274" x="3268663" y="4376738"/>
          <p14:tracePt t="64282" x="3260725" y="4376738"/>
          <p14:tracePt t="64290" x="3255963" y="4376738"/>
          <p14:tracePt t="64298" x="3252788" y="4376738"/>
          <p14:tracePt t="64306" x="3249613" y="4376738"/>
          <p14:tracePt t="64314" x="3244850" y="4376738"/>
          <p14:tracePt t="64322" x="3238500" y="4379913"/>
          <p14:tracePt t="64330" x="3233738" y="4379913"/>
          <p14:tracePt t="64338" x="3230563" y="4379913"/>
          <p14:tracePt t="64348" x="3227388" y="4379913"/>
          <p14:tracePt t="64362" x="3222625" y="4379913"/>
          <p14:tracePt t="64372" x="3219450" y="4379913"/>
          <p14:tracePt t="64394" x="3216275" y="4379913"/>
          <p14:tracePt t="64460" x="3211513" y="4376738"/>
          <p14:tracePt t="64472" x="3203575" y="4376738"/>
          <p14:tracePt t="64480" x="3192463" y="4371975"/>
          <p14:tracePt t="64488" x="3170238" y="4371975"/>
          <p14:tracePt t="64496" x="3148013" y="4365625"/>
          <p14:tracePt t="64504" x="3122613" y="4365625"/>
          <p14:tracePt t="64512" x="3092450" y="4360863"/>
          <p14:tracePt t="64520" x="3062288" y="4360863"/>
          <p14:tracePt t="64528" x="3028950" y="4352925"/>
          <p14:tracePt t="64536" x="2998788" y="4352925"/>
          <p14:tracePt t="64544" x="2960688" y="4349750"/>
          <p14:tracePt t="64552" x="2930525" y="4349750"/>
          <p14:tracePt t="64560" x="2900363" y="4349750"/>
          <p14:tracePt t="64568" x="2860675" y="4346575"/>
          <p14:tracePt t="64576" x="2836863" y="4346575"/>
          <p14:tracePt t="64584" x="2806700" y="4338638"/>
          <p14:tracePt t="64592" x="2784475" y="4338638"/>
          <p14:tracePt t="64600" x="2770188" y="4335463"/>
          <p14:tracePt t="64608" x="2759075" y="4335463"/>
          <p14:tracePt t="64617" x="2747963" y="4330700"/>
          <p14:tracePt t="64624" x="2736850" y="4330700"/>
          <p14:tracePt t="64632" x="2728913" y="4327525"/>
          <p14:tracePt t="64640" x="2720975" y="4327525"/>
          <p14:tracePt t="64648" x="2714625" y="4324350"/>
          <p14:tracePt t="64656" x="2706688" y="4324350"/>
          <p14:tracePt t="64664" x="2701925" y="4319588"/>
          <p14:tracePt t="64672" x="2695575" y="4319588"/>
          <p14:tracePt t="64680" x="2690813" y="4319588"/>
          <p14:tracePt t="64688" x="2684463" y="4316413"/>
          <p14:tracePt t="64696" x="2679700" y="4316413"/>
          <p14:tracePt t="64712" x="2676525" y="4316413"/>
          <p14:tracePt t="64728" x="2676525" y="4313238"/>
          <p14:tracePt t="64782" x="2676525" y="4316413"/>
          <p14:tracePt t="64798" x="2676525" y="4319588"/>
          <p14:tracePt t="64814" x="2684463" y="4319588"/>
          <p14:tracePt t="64822" x="2687638" y="4324350"/>
          <p14:tracePt t="64830" x="2695575" y="4324350"/>
          <p14:tracePt t="64839" x="2701925" y="4324350"/>
          <p14:tracePt t="64846" x="2706688" y="4324350"/>
          <p14:tracePt t="64854" x="2709863" y="4324350"/>
          <p14:tracePt t="64862" x="2725738" y="4324350"/>
          <p14:tracePt t="64884" x="2767013" y="4335463"/>
          <p14:tracePt t="64887" x="2795588" y="4338638"/>
          <p14:tracePt t="64894" x="2833688" y="4338638"/>
          <p14:tracePt t="64902" x="2874963" y="4346575"/>
          <p14:tracePt t="64910" x="2927350" y="4349750"/>
          <p14:tracePt t="64918" x="2971800" y="4357688"/>
          <p14:tracePt t="64926" x="3024188" y="4360863"/>
          <p14:tracePt t="64934" x="3070225" y="4368800"/>
          <p14:tracePt t="64943" x="3117850" y="4371975"/>
          <p14:tracePt t="64950" x="3155950" y="4371975"/>
          <p14:tracePt t="64959" x="3186113" y="4379913"/>
          <p14:tracePt t="64966" x="3216275" y="4379913"/>
          <p14:tracePt t="64975" x="3241675" y="4383088"/>
          <p14:tracePt t="64982" x="3271838" y="4383088"/>
          <p14:tracePt t="64990" x="3286125" y="4383088"/>
          <p14:tracePt t="64998" x="3305175" y="4383088"/>
          <p14:tracePt t="65006" x="3327400" y="4387850"/>
          <p14:tracePt t="65017" x="3346450" y="4387850"/>
          <p14:tracePt t="65024" x="3357563" y="4394200"/>
          <p14:tracePt t="65032" x="3368675" y="4394200"/>
          <p14:tracePt t="65040" x="3379788" y="4394200"/>
          <p14:tracePt t="65048" x="3384550" y="4394200"/>
          <p14:tracePt t="65056" x="3387725" y="4394200"/>
          <p14:tracePt t="65104" x="3390900" y="4394200"/>
          <p14:tracePt t="65112" x="3395663" y="4394200"/>
          <p14:tracePt t="65120" x="3402013" y="4394200"/>
          <p14:tracePt t="65136" x="3413125" y="4394200"/>
          <p14:tracePt t="65144" x="3421063" y="4391025"/>
          <p14:tracePt t="65152" x="3432175" y="4391025"/>
          <p14:tracePt t="65160" x="3448050" y="4391025"/>
          <p14:tracePt t="65168" x="3459163" y="4391025"/>
          <p14:tracePt t="65176" x="3470275" y="4391025"/>
          <p14:tracePt t="65184" x="3478213" y="4391025"/>
          <p14:tracePt t="65192" x="3484563" y="4391025"/>
          <p14:tracePt t="65200" x="3492500" y="4391025"/>
          <p14:tracePt t="65322" x="3492500" y="4387850"/>
          <p14:tracePt t="65338" x="3489325" y="4387850"/>
          <p14:tracePt t="65427" x="3489325" y="4383088"/>
          <p14:tracePt t="65452" x="3489325" y="4379913"/>
          <p14:tracePt t="65474" x="3489325" y="4376738"/>
          <p14:tracePt t="65491" x="3489325" y="4371975"/>
          <p14:tracePt t="65514" x="3489325" y="4368800"/>
          <p14:tracePt t="65522" x="3489325" y="4365625"/>
          <p14:tracePt t="65530" x="3489325" y="4352925"/>
          <p14:tracePt t="65538" x="3489325" y="4346575"/>
          <p14:tracePt t="65546" x="3489325" y="4330700"/>
          <p14:tracePt t="65554" x="3489325" y="4316413"/>
          <p14:tracePt t="65562" x="3489325" y="4308475"/>
          <p14:tracePt t="65570" x="3489325" y="4300538"/>
          <p14:tracePt t="65588" x="3489325" y="4297363"/>
          <p14:tracePt t="73330" x="3500438" y="4305300"/>
          <p14:tracePt t="73338" x="3589338" y="4330700"/>
          <p14:tracePt t="73346" x="3740150" y="4368800"/>
          <p14:tracePt t="73354" x="3944938" y="4387850"/>
          <p14:tracePt t="73362" x="4217988" y="4398963"/>
          <p14:tracePt t="73371" x="4510088" y="4410075"/>
          <p14:tracePt t="73378" x="4859338" y="4410075"/>
          <p14:tracePt t="73387" x="5094288" y="4379913"/>
          <p14:tracePt t="73394" x="5143500" y="4368800"/>
          <p14:tracePt t="73402" x="5151438" y="4365625"/>
          <p14:tracePt t="73418" x="5151438" y="4368800"/>
          <p14:tracePt t="73427" x="5151438" y="4371975"/>
          <p14:tracePt t="73594" x="5140325" y="4365625"/>
          <p14:tracePt t="73604" x="5140325" y="4346575"/>
          <p14:tracePt t="73612" x="5176838" y="4346575"/>
          <p14:tracePt t="73620" x="5281613" y="4349750"/>
          <p14:tracePt t="73629" x="5543550" y="4335463"/>
          <p14:tracePt t="73637" x="5843588" y="4278313"/>
          <p14:tracePt t="73644" x="6169025" y="4222750"/>
          <p14:tracePt t="73652" x="6502400" y="4140200"/>
          <p14:tracePt t="73661" x="6850063" y="4062413"/>
          <p14:tracePt t="73668" x="7175500" y="4005263"/>
          <p14:tracePt t="73677" x="7475538" y="3949700"/>
          <p14:tracePt t="73684" x="7729538" y="3908425"/>
          <p14:tracePt t="73692" x="7950200" y="3875088"/>
          <p14:tracePt t="73701" x="8107363" y="3859213"/>
          <p14:tracePt t="73708" x="8183563" y="3844925"/>
          <p14:tracePt t="73717" x="8235950" y="3840163"/>
          <p14:tracePt t="73725" x="8277225" y="3833813"/>
          <p14:tracePt t="73733" x="8305800" y="3829050"/>
          <p14:tracePt t="73740" x="8329613" y="3829050"/>
          <p14:tracePt t="73748" x="8343900" y="3825875"/>
          <p14:tracePt t="73756" x="8351838" y="3825875"/>
          <p14:tracePt t="73853" x="8324850" y="3825875"/>
          <p14:tracePt t="73860" x="8272463" y="3836988"/>
          <p14:tracePt t="73872" x="8189913" y="3870325"/>
          <p14:tracePt t="73881" x="8126413" y="3916363"/>
          <p14:tracePt t="73888" x="8085138" y="3949700"/>
          <p14:tracePt t="73896" x="8070850" y="3990975"/>
          <p14:tracePt t="73906" x="8070850" y="4013200"/>
          <p14:tracePt t="73914" x="8078788" y="4046538"/>
          <p14:tracePt t="73922" x="8118475" y="4095750"/>
          <p14:tracePt t="73931" x="8183563" y="4140200"/>
          <p14:tracePt t="73939" x="8277225" y="4200525"/>
          <p14:tracePt t="73947" x="8377238" y="4244975"/>
          <p14:tracePt t="73954" x="8475663" y="4283075"/>
          <p14:tracePt t="73962" x="8550275" y="4300538"/>
          <p14:tracePt t="73971" x="8616950" y="4319588"/>
          <p14:tracePt t="73978" x="8658225" y="4330700"/>
          <p14:tracePt t="73986" x="8669338" y="4338638"/>
          <p14:tracePt t="73994" x="8672513" y="4346575"/>
          <p14:tracePt t="74002" x="8672513" y="4352925"/>
          <p14:tracePt t="74010" x="8669338" y="4360863"/>
          <p14:tracePt t="74018" x="8661400" y="4365625"/>
          <p14:tracePt t="74026" x="8655050" y="4368800"/>
          <p14:tracePt t="74035" x="8650288" y="4376738"/>
          <p14:tracePt t="74043" x="8643938" y="4376738"/>
          <p14:tracePt t="74050" x="8636000" y="4379913"/>
          <p14:tracePt t="74067" x="8632825" y="4379913"/>
          <p14:tracePt t="74099" x="8628063" y="4379913"/>
          <p14:tracePt t="74114" x="8616950" y="4379913"/>
          <p14:tracePt t="74123" x="8597900" y="4383088"/>
          <p14:tracePt t="74130" x="8575675" y="4387850"/>
          <p14:tracePt t="74138" x="8550275" y="4391025"/>
          <p14:tracePt t="74147" x="8531225" y="4394200"/>
          <p14:tracePt t="74154" x="8520113" y="4394200"/>
          <p14:tracePt t="74162" x="8515350" y="4398963"/>
          <p14:tracePt t="74171" x="8512175" y="4398963"/>
          <p14:tracePt t="74178" x="8509000" y="4398963"/>
          <p14:tracePt t="79759" x="8509000" y="4394200"/>
          <p14:tracePt t="79782" x="8509000" y="4391025"/>
          <p14:tracePt t="79857" x="8509000" y="4387850"/>
          <p14:tracePt t="79879" x="8509000" y="4383088"/>
          <p14:tracePt t="79937" x="8509000" y="4379913"/>
          <p14:tracePt t="80041" x="8509000" y="4376738"/>
          <p14:tracePt t="81073" x="8509000" y="4371975"/>
          <p14:tracePt t="81225" x="8512175" y="4368800"/>
          <p14:tracePt t="81232" x="8520113" y="4368800"/>
          <p14:tracePt t="81241" x="8523288" y="4368800"/>
          <p14:tracePt t="81387" x="8528050" y="4368800"/>
          <p14:tracePt t="81403" x="8534400" y="4368800"/>
          <p14:tracePt t="81411" x="8545513" y="4371975"/>
          <p14:tracePt t="81418" x="8561388" y="4379913"/>
          <p14:tracePt t="81427" x="8572500" y="4383088"/>
          <p14:tracePt t="81435" x="8580438" y="4391025"/>
          <p14:tracePt t="81443" x="8591550" y="4394200"/>
          <p14:tracePt t="81450" x="8609013" y="4405313"/>
          <p14:tracePt t="81459" x="8624888" y="4418013"/>
          <p14:tracePt t="81468" x="8643938" y="4432300"/>
          <p14:tracePt t="81475" x="8655050" y="4440238"/>
          <p14:tracePt t="81483" x="8672513" y="4451350"/>
          <p14:tracePt t="81491" x="8699500" y="4465638"/>
          <p14:tracePt t="81498" x="8724900" y="4481513"/>
          <p14:tracePt t="81507" x="8766175" y="4510088"/>
          <p14:tracePt t="81515" x="8815388" y="4548188"/>
          <p14:tracePt t="81523" x="8870950" y="4586288"/>
          <p14:tracePt t="81533" x="8936038" y="4622800"/>
          <p14:tracePt t="81541" x="9013825" y="4664075"/>
          <p14:tracePt t="81547" x="9085263" y="4694238"/>
          <p14:tracePt t="81555" x="9174163" y="4727575"/>
          <p14:tracePt t="81563" x="9245600" y="4754563"/>
          <p14:tracePt t="81571" x="9320213" y="4765675"/>
          <p14:tracePt t="81579" x="9380538" y="4779963"/>
          <p14:tracePt t="81587" x="9424988" y="4791075"/>
          <p14:tracePt t="81595" x="9474200" y="4802188"/>
          <p14:tracePt t="81603" x="9504363" y="4806950"/>
          <p14:tracePt t="81613" x="9529763" y="4813300"/>
          <p14:tracePt t="81619" x="9545638" y="4813300"/>
          <p14:tracePt t="81629" x="9548813" y="4813300"/>
          <p14:tracePt t="81637" x="9553575" y="4813300"/>
          <p14:tracePt t="81725" x="9553575" y="4810125"/>
          <p14:tracePt t="81757" x="9553575" y="4806950"/>
          <p14:tracePt t="81781" x="9553575" y="4802188"/>
          <p14:tracePt t="81797" x="9553575" y="4799013"/>
          <p14:tracePt t="81837" x="9553575" y="4795838"/>
          <p14:tracePt t="81853" x="9553575" y="4791075"/>
          <p14:tracePt t="81861" x="9553575" y="4787900"/>
          <p14:tracePt t="81901" x="9553575" y="4784725"/>
          <p14:tracePt t="81918" x="9553575" y="4779963"/>
          <p14:tracePt t="81951" x="9556750" y="4779963"/>
          <p14:tracePt t="82055" x="9564688" y="4776788"/>
          <p14:tracePt t="82063" x="9575800" y="4776788"/>
          <p14:tracePt t="82071" x="9590088" y="4776788"/>
          <p14:tracePt t="82079" x="9612313" y="4773613"/>
          <p14:tracePt t="82087" x="9639300" y="4773613"/>
          <p14:tracePt t="82095" x="9661525" y="4768850"/>
          <p14:tracePt t="82102" x="9694863" y="4760913"/>
          <p14:tracePt t="82111" x="9725025" y="4760913"/>
          <p14:tracePt t="82118" x="9755188" y="4757738"/>
          <p14:tracePt t="82127" x="9793288" y="4749800"/>
          <p14:tracePt t="82134" x="9826625" y="4746625"/>
          <p14:tracePt t="82143" x="9863138" y="4743450"/>
          <p14:tracePt t="82151" x="9890125" y="4735513"/>
          <p14:tracePt t="82159" x="9926638" y="4732338"/>
          <p14:tracePt t="82167" x="9956800" y="4724400"/>
          <p14:tracePt t="82177" x="9983788" y="4721225"/>
          <p14:tracePt t="82184" x="10002838" y="4716463"/>
          <p14:tracePt t="82193" x="10025063" y="4705350"/>
          <p14:tracePt t="82201" x="10044113" y="4702175"/>
          <p14:tracePt t="82209" x="10055225" y="4697413"/>
          <p14:tracePt t="82217" x="10069513" y="4694238"/>
          <p14:tracePt t="82225" x="10077450" y="4691063"/>
          <p14:tracePt t="82233" x="10083800" y="4686300"/>
          <p14:tracePt t="82241" x="10091738" y="4683125"/>
          <p14:tracePt t="82249" x="10096500" y="4679950"/>
          <p14:tracePt t="82265" x="10096500" y="4675188"/>
          <p14:tracePt t="82289" x="10096500" y="4672013"/>
          <p14:tracePt t="82353" x="10080625" y="4672013"/>
          <p14:tracePt t="82361" x="10047288" y="4679950"/>
          <p14:tracePt t="82369" x="9994900" y="4683125"/>
          <p14:tracePt t="82377" x="9934575" y="4697413"/>
          <p14:tracePt t="82385" x="9859963" y="4708525"/>
          <p14:tracePt t="82393" x="9774238" y="4727575"/>
          <p14:tracePt t="82401" x="9669463" y="4749800"/>
          <p14:tracePt t="82409" x="9523413" y="4768850"/>
          <p14:tracePt t="82417" x="9380538" y="4784725"/>
          <p14:tracePt t="82425" x="9223375" y="4795838"/>
          <p14:tracePt t="82433" x="9069388" y="4795838"/>
          <p14:tracePt t="82441" x="8901113" y="4795838"/>
          <p14:tracePt t="82449" x="8732838" y="4795838"/>
          <p14:tracePt t="82457" x="8550275" y="4795838"/>
          <p14:tracePt t="82468" x="8362950" y="4779963"/>
          <p14:tracePt t="82474" x="8186738" y="4760913"/>
          <p14:tracePt t="82483" x="8029575" y="4743450"/>
          <p14:tracePt t="82491" x="7880350" y="4716463"/>
          <p14:tracePt t="82499" x="7793038" y="4702175"/>
          <p14:tracePt t="82507" x="7734300" y="4683125"/>
          <p14:tracePt t="82515" x="7699375" y="4675188"/>
          <p14:tracePt t="82523" x="7693025" y="4664075"/>
          <p14:tracePt t="82531" x="7693025" y="4660900"/>
          <p14:tracePt t="82539" x="7704138" y="4645025"/>
          <p14:tracePt t="82547" x="7723188" y="4630738"/>
          <p14:tracePt t="82555" x="7748588" y="4616450"/>
          <p14:tracePt t="82563" x="7775575" y="4600575"/>
          <p14:tracePt t="82571" x="7800975" y="4589463"/>
          <p14:tracePt t="82579" x="7812088" y="4578350"/>
          <p14:tracePt t="82587" x="7820025" y="4575175"/>
          <p14:tracePt t="82595" x="7823200" y="4567238"/>
          <p14:tracePt t="82699" x="7823200" y="4562475"/>
          <p14:tracePt t="82707" x="7823200" y="4559300"/>
          <p14:tracePt t="82717" x="7808913" y="4559300"/>
          <p14:tracePt t="82723" x="7767638" y="4559300"/>
          <p14:tracePt t="82731" x="7699375" y="4570413"/>
          <p14:tracePt t="82739" x="7572375" y="4589463"/>
          <p14:tracePt t="82749" x="7367588" y="4616450"/>
          <p14:tracePt t="82757" x="7104063" y="4638675"/>
          <p14:tracePt t="82765" x="6827838" y="4649788"/>
          <p14:tracePt t="82773" x="6505575" y="4672013"/>
          <p14:tracePt t="82781" x="6154738" y="4672013"/>
          <p14:tracePt t="82788" x="5791200" y="4664075"/>
          <p14:tracePt t="82797" x="5454650" y="4664075"/>
          <p14:tracePt t="82805" x="5132388" y="4641850"/>
          <p14:tracePt t="82813" x="4854575" y="4619625"/>
          <p14:tracePt t="82821" x="4592638" y="4597400"/>
          <p14:tracePt t="82829" x="4446588" y="4581525"/>
          <p14:tracePt t="82837" x="4379913" y="4570413"/>
          <p14:tracePt t="82845" x="4346575" y="4562475"/>
          <p14:tracePt t="82853" x="4346575" y="4559300"/>
          <p14:tracePt t="82860" x="4352925" y="4548188"/>
          <p14:tracePt t="82869" x="4387850" y="4525963"/>
          <p14:tracePt t="82877" x="4416425" y="4510088"/>
          <p14:tracePt t="82884" x="4443413" y="4487863"/>
          <p14:tracePt t="82893" x="4454525" y="4476750"/>
          <p14:tracePt t="82901" x="4462463" y="4470400"/>
          <p14:tracePt t="82909" x="4465638" y="4462463"/>
          <p14:tracePt t="82917" x="4468813" y="4457700"/>
          <p14:tracePt t="82924" x="4468813" y="4454525"/>
          <p14:tracePt t="83019" x="4465638" y="4454525"/>
          <p14:tracePt t="83027" x="4446588" y="4465638"/>
          <p14:tracePt t="83033" x="4394200" y="4495800"/>
          <p14:tracePt t="83043" x="4294188" y="4529138"/>
          <p14:tracePt t="83051" x="4095750" y="4589463"/>
          <p14:tracePt t="83058" x="3836988" y="4656138"/>
          <p14:tracePt t="83068" x="3519488" y="4735513"/>
          <p14:tracePt t="83075" x="3178175" y="4791075"/>
          <p14:tracePt t="83083" x="2806700" y="4837113"/>
          <p14:tracePt t="83091" x="2466975" y="4859338"/>
          <p14:tracePt t="83099" x="2224088" y="4870450"/>
          <p14:tracePt t="83107" x="2051050" y="4867275"/>
          <p14:tracePt t="83115" x="1990725" y="4859338"/>
          <p14:tracePt t="83123" x="1973263" y="4859338"/>
          <p14:tracePt t="83147" x="1979613" y="4859338"/>
          <p14:tracePt t="83155" x="1995488" y="4859338"/>
          <p14:tracePt t="83163" x="2017713" y="4848225"/>
          <p14:tracePt t="83171" x="2036763" y="4840288"/>
          <p14:tracePt t="83179" x="2062163" y="4818063"/>
          <p14:tracePt t="83187" x="2095500" y="4791075"/>
          <p14:tracePt t="83195" x="2111375" y="4776788"/>
          <p14:tracePt t="83203" x="2122488" y="4768850"/>
          <p14:tracePt t="83211" x="2130425" y="4754563"/>
          <p14:tracePt t="83219" x="2133600" y="4746625"/>
          <p14:tracePt t="83317" x="2133600" y="4743450"/>
          <p14:tracePt t="83323" x="2130425" y="4743450"/>
          <p14:tracePt t="83331" x="2125663" y="4743450"/>
          <p14:tracePt t="83341" x="2122488" y="4746625"/>
          <p14:tracePt t="83349" x="2122488" y="4749800"/>
          <p14:tracePt t="83365" x="2122488" y="4754563"/>
          <p14:tracePt t="83429" x="2114550" y="4749800"/>
          <p14:tracePt t="83437" x="2108200" y="4749800"/>
          <p14:tracePt t="83445" x="2078038" y="4754563"/>
          <p14:tracePt t="83453" x="2047875" y="4754563"/>
          <p14:tracePt t="83461" x="1987550" y="4757738"/>
          <p14:tracePt t="83468" x="1935163" y="4765675"/>
          <p14:tracePt t="83477" x="1882775" y="4768850"/>
          <p14:tracePt t="83485" x="1830388" y="4768850"/>
          <p14:tracePt t="83493" x="1800225" y="4768850"/>
          <p14:tracePt t="83501" x="1766888" y="4776788"/>
          <p14:tracePt t="83509" x="1755775" y="4776788"/>
          <p14:tracePt t="83517" x="1747838" y="4776788"/>
          <p14:tracePt t="83525" x="1744663" y="4776788"/>
          <p14:tracePt t="83647" x="1747838" y="4776788"/>
          <p14:tracePt t="83655" x="1755775" y="4776788"/>
          <p14:tracePt t="83662" x="1758950" y="4776788"/>
          <p14:tracePt t="83671" x="1763713" y="4776788"/>
          <p14:tracePt t="83687" x="1766888" y="4776788"/>
          <p14:tracePt t="84025" x="1770063" y="4776788"/>
          <p14:tracePt t="84033" x="1781175" y="4776788"/>
          <p14:tracePt t="84041" x="1800225" y="4776788"/>
          <p14:tracePt t="84049" x="1827213" y="4776788"/>
          <p14:tracePt t="84057" x="1857375" y="4776788"/>
          <p14:tracePt t="84065" x="1905000" y="4776788"/>
          <p14:tracePt t="84075" x="1965325" y="4776788"/>
          <p14:tracePt t="84084" x="2043113" y="4776788"/>
          <p14:tracePt t="84093" x="2130425" y="4791075"/>
          <p14:tracePt t="84101" x="2271713" y="4799013"/>
          <p14:tracePt t="84109" x="2459038" y="4818063"/>
          <p14:tracePt t="84117" x="2679700" y="4848225"/>
          <p14:tracePt t="84125" x="2927350" y="4859338"/>
          <p14:tracePt t="84133" x="3186113" y="4859338"/>
          <p14:tracePt t="84141" x="3429000" y="4859338"/>
          <p14:tracePt t="84149" x="3671888" y="4859338"/>
          <p14:tracePt t="84157" x="3889375" y="4851400"/>
          <p14:tracePt t="84167" x="4087813" y="4843463"/>
          <p14:tracePt t="84173" x="4275138" y="4832350"/>
          <p14:tracePt t="84181" x="4387850" y="4826000"/>
          <p14:tracePt t="84189" x="4462463" y="4826000"/>
          <p14:tracePt t="84197" x="4498975" y="4826000"/>
          <p14:tracePt t="84207" x="4510088" y="4826000"/>
          <p14:tracePt t="84215" x="4518025" y="4826000"/>
          <p14:tracePt t="84223" x="4521200" y="4826000"/>
          <p14:tracePt t="84339" x="4518025" y="4821238"/>
          <p14:tracePt t="84347" x="4503738" y="4813300"/>
          <p14:tracePt t="84355" x="4525963" y="4813300"/>
          <p14:tracePt t="84363" x="4592638" y="4840288"/>
          <p14:tracePt t="84371" x="4768850" y="4881563"/>
          <p14:tracePt t="84379" x="5035550" y="4914900"/>
          <p14:tracePt t="84387" x="5326063" y="4922838"/>
          <p14:tracePt t="84395" x="5614988" y="4922838"/>
          <p14:tracePt t="84403" x="5918200" y="4922838"/>
          <p14:tracePt t="84411" x="6180138" y="4906963"/>
          <p14:tracePt t="84419" x="6453188" y="4906963"/>
          <p14:tracePt t="84427" x="6700838" y="4895850"/>
          <p14:tracePt t="84437" x="6929438" y="4895850"/>
          <p14:tracePt t="84443" x="7116763" y="4889500"/>
          <p14:tracePt t="84450" x="7254875" y="4889500"/>
          <p14:tracePt t="84459" x="7378700" y="4881563"/>
          <p14:tracePt t="84467" x="7475538" y="4873625"/>
          <p14:tracePt t="84475" x="7558088" y="4867275"/>
          <p14:tracePt t="84484" x="7640638" y="4859338"/>
          <p14:tracePt t="84493" x="7699375" y="4854575"/>
          <p14:tracePt t="84500" x="7759700" y="4854575"/>
          <p14:tracePt t="84509" x="7812088" y="4848225"/>
          <p14:tracePt t="84517" x="7850188" y="4848225"/>
          <p14:tracePt t="84525" x="7875588" y="4843463"/>
          <p14:tracePt t="84533" x="7891463" y="4843463"/>
          <p14:tracePt t="84541" x="7905750" y="4843463"/>
          <p14:tracePt t="84549" x="7908925" y="4843463"/>
          <p14:tracePt t="84589" x="7894638" y="4837113"/>
          <p14:tracePt t="84597" x="7894638" y="4829175"/>
          <p14:tracePt t="84605" x="7921625" y="4829175"/>
          <p14:tracePt t="84613" x="7996238" y="4829175"/>
          <p14:tracePt t="84621" x="8142288" y="4821238"/>
          <p14:tracePt t="84629" x="8343900" y="4810125"/>
          <p14:tracePt t="84637" x="8520113" y="4784725"/>
          <p14:tracePt t="84645" x="8658225" y="4749800"/>
          <p14:tracePt t="84653" x="8793163" y="4716463"/>
          <p14:tracePt t="84662" x="8867775" y="4702175"/>
          <p14:tracePt t="84669" x="8942388" y="4691063"/>
          <p14:tracePt t="84677" x="9010650" y="4679950"/>
          <p14:tracePt t="84685" x="9066213" y="4664075"/>
          <p14:tracePt t="84693" x="9140825" y="4664075"/>
          <p14:tracePt t="84700" x="9212263" y="4664075"/>
          <p14:tracePt t="84709" x="9294813" y="4664075"/>
          <p14:tracePt t="84717" x="9361488" y="4660900"/>
          <p14:tracePt t="84727" x="9413875" y="4660900"/>
          <p14:tracePt t="84733" x="9466263" y="4660900"/>
          <p14:tracePt t="84741" x="9501188" y="4652963"/>
          <p14:tracePt t="84749" x="9523413" y="4652963"/>
          <p14:tracePt t="84759" x="9537700" y="4649788"/>
          <p14:tracePt t="84768" x="9545638" y="4649788"/>
          <p14:tracePt t="84775" x="9548813" y="4645025"/>
          <p14:tracePt t="84791" x="9534525" y="4645025"/>
          <p14:tracePt t="84799" x="9482138" y="4649788"/>
          <p14:tracePt t="84807" x="9407525" y="4652963"/>
          <p14:tracePt t="84815" x="9305925" y="4652963"/>
          <p14:tracePt t="84823" x="9204325" y="4668838"/>
          <p14:tracePt t="84831" x="9104313" y="4683125"/>
          <p14:tracePt t="84839" x="9021763" y="4691063"/>
          <p14:tracePt t="84847" x="8969375" y="4694238"/>
          <p14:tracePt t="84855" x="8923338" y="4694238"/>
          <p14:tracePt t="84863" x="8886825" y="4694238"/>
          <p14:tracePt t="84871" x="8856663" y="4694238"/>
          <p14:tracePt t="84879" x="8834438" y="4694238"/>
          <p14:tracePt t="84887" x="8801100" y="4694238"/>
          <p14:tracePt t="84895" x="8755063" y="4694238"/>
          <p14:tracePt t="84903" x="8702675" y="4686300"/>
          <p14:tracePt t="84911" x="8628063" y="4686300"/>
          <p14:tracePt t="84919" x="8556625" y="4686300"/>
          <p14:tracePt t="84927" x="8475663" y="4686300"/>
          <p14:tracePt t="84934" x="8369300" y="4691063"/>
          <p14:tracePt t="84945" x="8261350" y="4691063"/>
          <p14:tracePt t="84955" x="8178800" y="4697413"/>
          <p14:tracePt t="84963" x="8104188" y="4694238"/>
          <p14:tracePt t="84971" x="8043863" y="4694238"/>
          <p14:tracePt t="84979" x="8013700" y="4683125"/>
          <p14:tracePt t="84987" x="8007350" y="4679950"/>
          <p14:tracePt t="84995" x="8002588" y="4672013"/>
          <p14:tracePt t="85005" x="8002588" y="4664075"/>
          <p14:tracePt t="85011" x="8002588" y="4660900"/>
          <p14:tracePt t="85178" x="7996238" y="4668838"/>
          <p14:tracePt t="85185" x="7985125" y="4672013"/>
          <p14:tracePt t="85193" x="7974013" y="4675188"/>
          <p14:tracePt t="85201" x="7961313" y="4675188"/>
          <p14:tracePt t="85209" x="7939088" y="4675188"/>
          <p14:tracePt t="85217" x="7927975" y="4668838"/>
          <p14:tracePt t="85225" x="7916863" y="4664075"/>
          <p14:tracePt t="85233" x="7905750" y="4660900"/>
          <p14:tracePt t="85241" x="7897813" y="4656138"/>
          <p14:tracePt t="85257" x="7897813" y="4652963"/>
          <p14:tracePt t="85273" x="7897813" y="4649788"/>
          <p14:tracePt t="85281" x="7902575" y="4645025"/>
          <p14:tracePt t="85289" x="7913688" y="4641850"/>
          <p14:tracePt t="85297" x="7947025" y="4641850"/>
          <p14:tracePt t="85305" x="7996238" y="4638675"/>
          <p14:tracePt t="85313" x="8048625" y="4622800"/>
          <p14:tracePt t="85323" x="8115300" y="4619625"/>
          <p14:tracePt t="85329" x="8167688" y="4611688"/>
          <p14:tracePt t="85339" x="8228013" y="4600575"/>
          <p14:tracePt t="85347" x="8294688" y="4592638"/>
          <p14:tracePt t="85355" x="8358188" y="4589463"/>
          <p14:tracePt t="85363" x="8415338" y="4589463"/>
          <p14:tracePt t="85371" x="8475663" y="4589463"/>
          <p14:tracePt t="85379" x="8531225" y="4581525"/>
          <p14:tracePt t="85387" x="8583613" y="4581525"/>
          <p14:tracePt t="85395" x="8628063" y="4586288"/>
          <p14:tracePt t="85403" x="8680450" y="4586288"/>
          <p14:tracePt t="85411" x="8724900" y="4586288"/>
          <p14:tracePt t="85419" x="8770938" y="4586288"/>
          <p14:tracePt t="85427" x="8823325" y="4586288"/>
          <p14:tracePt t="85434" x="8859838" y="4586288"/>
          <p14:tracePt t="85443" x="8905875" y="4586288"/>
          <p14:tracePt t="85451" x="8942388" y="4586288"/>
          <p14:tracePt t="85459" x="8972550" y="4586288"/>
          <p14:tracePt t="85467" x="9010650" y="4586288"/>
          <p14:tracePt t="85475" x="9040813" y="4586288"/>
          <p14:tracePt t="85483" x="9074150" y="4586288"/>
          <p14:tracePt t="85491" x="9096375" y="4586288"/>
          <p14:tracePt t="85500" x="9107488" y="4586288"/>
          <p14:tracePt t="85507" x="9115425" y="4586288"/>
          <p14:tracePt t="85547" x="9115425" y="4589463"/>
          <p14:tracePt t="85555" x="9110663" y="4589463"/>
          <p14:tracePt t="85563" x="9099550" y="4592638"/>
          <p14:tracePt t="85571" x="9088438" y="4597400"/>
          <p14:tracePt t="85581" x="9058275" y="4600575"/>
          <p14:tracePt t="85587" x="9021763" y="4603750"/>
          <p14:tracePt t="85595" x="8983663" y="4611688"/>
          <p14:tracePt t="85605" x="8936038" y="4616450"/>
          <p14:tracePt t="85613" x="8883650" y="4622800"/>
          <p14:tracePt t="85621" x="8837613" y="4630738"/>
          <p14:tracePt t="85629" x="8785225" y="4633913"/>
          <p14:tracePt t="85637" x="8743950" y="4641850"/>
          <p14:tracePt t="85645" x="8685213" y="4645025"/>
          <p14:tracePt t="85653" x="8639175" y="4652963"/>
          <p14:tracePt t="85661" x="8586788" y="4656138"/>
          <p14:tracePt t="85669" x="8534400" y="4656138"/>
          <p14:tracePt t="85677" x="8497888" y="4656138"/>
          <p14:tracePt t="85685" x="8445500" y="4664075"/>
          <p14:tracePt t="85693" x="8404225" y="4664075"/>
          <p14:tracePt t="85701" x="8374063" y="4664075"/>
          <p14:tracePt t="85709" x="8335963" y="4664075"/>
          <p14:tracePt t="85718" x="8305800" y="4668838"/>
          <p14:tracePt t="85725" x="8269288" y="4675188"/>
          <p14:tracePt t="85733" x="8235950" y="4679950"/>
          <p14:tracePt t="85741" x="8183563" y="4686300"/>
          <p14:tracePt t="85749" x="8131175" y="4691063"/>
          <p14:tracePt t="85757" x="8078788" y="4697413"/>
          <p14:tracePt t="85765" x="8010525" y="4697413"/>
          <p14:tracePt t="85773" x="7935913" y="4697413"/>
          <p14:tracePt t="85781" x="7845425" y="4697413"/>
          <p14:tracePt t="85789" x="7707313" y="4697413"/>
          <p14:tracePt t="85797" x="7553325" y="4697413"/>
          <p14:tracePt t="85805" x="7370763" y="4697413"/>
          <p14:tracePt t="85815" x="7153275" y="4691063"/>
          <p14:tracePt t="85821" x="6954838" y="4683125"/>
          <p14:tracePt t="85829" x="6748463" y="4664075"/>
          <p14:tracePt t="85837" x="6607175" y="4652963"/>
          <p14:tracePt t="85845" x="6497638" y="4645025"/>
          <p14:tracePt t="85853" x="6423025" y="4641850"/>
          <p14:tracePt t="85861" x="6364288" y="4641850"/>
          <p14:tracePt t="85869" x="6318250" y="4641850"/>
          <p14:tracePt t="85877" x="6288088" y="4641850"/>
          <p14:tracePt t="85884" x="6262688" y="4633913"/>
          <p14:tracePt t="85893" x="6246813" y="4633913"/>
          <p14:tracePt t="85901" x="6232525" y="4633913"/>
          <p14:tracePt t="85911" x="6221413" y="4633913"/>
          <p14:tracePt t="85921" x="6210300" y="4633913"/>
          <p14:tracePt t="85931" x="6199188" y="4633913"/>
          <p14:tracePt t="85939" x="6183313" y="4633913"/>
          <p14:tracePt t="85947" x="6172200" y="4633913"/>
          <p14:tracePt t="85955" x="6161088" y="4633913"/>
          <p14:tracePt t="85963" x="6154738" y="4633913"/>
          <p14:tracePt t="85971" x="6146800" y="4633913"/>
          <p14:tracePt t="85987" x="6146800" y="4627563"/>
          <p14:tracePt t="85995" x="6146800" y="4611688"/>
          <p14:tracePt t="86003" x="6157913" y="4597400"/>
          <p14:tracePt t="86011" x="6157913" y="4578350"/>
          <p14:tracePt t="86019" x="6157913" y="4570413"/>
          <p14:tracePt t="86026" x="6157913" y="4562475"/>
          <p14:tracePt t="86034" x="6157913" y="4559300"/>
          <p14:tracePt t="86169" x="6157913" y="4551363"/>
          <p14:tracePt t="86175" x="6157913" y="4540250"/>
          <p14:tracePt t="86191" x="6154738" y="4540250"/>
          <p14:tracePt t="86201" x="6124575" y="4540250"/>
          <p14:tracePt t="86209" x="6086475" y="4540250"/>
          <p14:tracePt t="86217" x="6026150" y="4540250"/>
          <p14:tracePt t="86225" x="5959475" y="4540250"/>
          <p14:tracePt t="86233" x="5891213" y="4540250"/>
          <p14:tracePt t="86241" x="5816600" y="4533900"/>
          <p14:tracePt t="86249" x="5749925" y="4525963"/>
          <p14:tracePt t="86257" x="5711825" y="4522788"/>
          <p14:tracePt t="86265" x="5678488" y="4514850"/>
          <p14:tracePt t="86273" x="5667375" y="4514850"/>
          <p14:tracePt t="86281" x="5664200" y="4514850"/>
          <p14:tracePt t="86329" x="5678488" y="4514850"/>
          <p14:tracePt t="86337" x="5697538" y="4514850"/>
          <p14:tracePt t="86345" x="5719763" y="4514850"/>
          <p14:tracePt t="86353" x="5749925" y="4514850"/>
          <p14:tracePt t="86361" x="5786438" y="4514850"/>
          <p14:tracePt t="86369" x="5816600" y="4514850"/>
          <p14:tracePt t="86377" x="5843588" y="4518025"/>
          <p14:tracePt t="86384" x="5865813" y="4518025"/>
          <p14:tracePt t="86393" x="5868988" y="4518025"/>
          <p14:tracePt t="86409" x="5862638" y="4518025"/>
          <p14:tracePt t="86418" x="5827713" y="4518025"/>
          <p14:tracePt t="86425" x="5753100" y="4514850"/>
          <p14:tracePt t="86433" x="5626100" y="4506913"/>
          <p14:tracePt t="86441" x="5454650" y="4495800"/>
          <p14:tracePt t="86449" x="5221288" y="4476750"/>
          <p14:tracePt t="86459" x="5000625" y="4446588"/>
          <p14:tracePt t="86465" x="4824413" y="4418013"/>
          <p14:tracePt t="86475" x="4713288" y="4379913"/>
          <p14:tracePt t="86483" x="4678363" y="4360863"/>
          <p14:tracePt t="86491" x="4678363" y="4349750"/>
          <p14:tracePt t="86499" x="4727575" y="4338638"/>
          <p14:tracePt t="86507" x="4810125" y="4335463"/>
          <p14:tracePt t="86515" x="4937125" y="4338638"/>
          <p14:tracePt t="86523" x="5121275" y="4338638"/>
          <p14:tracePt t="86531" x="5334000" y="4338638"/>
          <p14:tracePt t="86539" x="5518150" y="4338638"/>
          <p14:tracePt t="86547" x="5653088" y="4338638"/>
          <p14:tracePt t="86555" x="5764213" y="4346575"/>
          <p14:tracePt t="86563" x="5862638" y="4349750"/>
          <p14:tracePt t="86571" x="5929313" y="4357688"/>
          <p14:tracePt t="86579" x="5997575" y="4365625"/>
          <p14:tracePt t="86587" x="6030913" y="4368800"/>
          <p14:tracePt t="86595" x="6042025" y="4371975"/>
          <p14:tracePt t="86603" x="6042025" y="4376738"/>
          <p14:tracePt t="86611" x="6037263" y="4379913"/>
          <p14:tracePt t="86619" x="6026150" y="4383088"/>
          <p14:tracePt t="86627" x="5989638" y="4387850"/>
          <p14:tracePt t="86635" x="5951538" y="4394200"/>
          <p14:tracePt t="86643" x="5891213" y="4394200"/>
          <p14:tracePt t="86651" x="5838825" y="4394200"/>
          <p14:tracePt t="86659" x="5794375" y="4394200"/>
          <p14:tracePt t="86667" x="5757863" y="4391025"/>
          <p14:tracePt t="86675" x="5738813" y="4391025"/>
          <p14:tracePt t="86685" x="5730875" y="4391025"/>
          <p14:tracePt t="86715" x="5730875" y="4394200"/>
          <p14:tracePt t="86723" x="5730875" y="4402138"/>
          <p14:tracePt t="86731" x="5730875" y="4405313"/>
          <p14:tracePt t="86739" x="5734050" y="4413250"/>
          <p14:tracePt t="86747" x="5741988" y="4421188"/>
          <p14:tracePt t="86755" x="5749925" y="4424363"/>
          <p14:tracePt t="86765" x="5775325" y="4440238"/>
          <p14:tracePt t="86773" x="5786438" y="4446588"/>
          <p14:tracePt t="86781" x="5799138" y="4451350"/>
          <p14:tracePt t="86791" x="5813425" y="4454525"/>
          <p14:tracePt t="86801" x="5824538" y="4457700"/>
          <p14:tracePt t="86809" x="5832475" y="4457700"/>
          <p14:tracePt t="86818" x="5838825" y="4457700"/>
          <p14:tracePt t="86825" x="5846763" y="4462463"/>
          <p14:tracePt t="86833" x="5851525" y="4462463"/>
          <p14:tracePt t="86885" x="5835650" y="4465638"/>
          <p14:tracePt t="86893" x="5816600" y="4465638"/>
          <p14:tracePt t="86901" x="5783263" y="4465638"/>
          <p14:tracePt t="86909" x="5753100" y="4465638"/>
          <p14:tracePt t="86918" x="5730875" y="4465638"/>
          <p14:tracePt t="86925" x="5722938" y="4465638"/>
          <p14:tracePt t="86935" x="5719763" y="4465638"/>
          <p14:tracePt t="86965" x="5719763" y="4470400"/>
          <p14:tracePt t="86973" x="5722938" y="4470400"/>
          <p14:tracePt t="86981" x="5730875" y="4473575"/>
          <p14:tracePt t="86989" x="5746750" y="4481513"/>
          <p14:tracePt t="86997" x="5757863" y="4492625"/>
          <p14:tracePt t="87007" x="5764213" y="4495800"/>
          <p14:tracePt t="87013" x="5772150" y="4503738"/>
          <p14:tracePt t="87021" x="5772150" y="4506913"/>
          <p14:tracePt t="87029" x="5772150" y="4510088"/>
          <p14:tracePt t="87055" x="5768975" y="4514850"/>
          <p14:tracePt t="87063" x="5761038" y="4514850"/>
          <p14:tracePt t="87071" x="5746750" y="4514850"/>
          <p14:tracePt t="87079" x="5730875" y="4510088"/>
          <p14:tracePt t="87087" x="5705475" y="4506913"/>
          <p14:tracePt t="87095" x="5689600" y="4503738"/>
          <p14:tracePt t="87103" x="5670550" y="4492625"/>
          <p14:tracePt t="87111" x="5656263" y="4487863"/>
          <p14:tracePt t="87119" x="5648325" y="4481513"/>
          <p14:tracePt t="87127" x="5641975" y="4476750"/>
          <p14:tracePt t="87135" x="5634038" y="4465638"/>
          <p14:tracePt t="87143" x="5634038" y="4446588"/>
          <p14:tracePt t="87152" x="5629275" y="4435475"/>
          <p14:tracePt t="87159" x="5629275" y="4418013"/>
          <p14:tracePt t="87167" x="5629275" y="4405313"/>
          <p14:tracePt t="87175" x="5629275" y="4394200"/>
          <p14:tracePt t="87183" x="5634038" y="4387850"/>
          <p14:tracePt t="87191" x="5645150" y="4376738"/>
          <p14:tracePt t="87199" x="5664200" y="4376738"/>
          <p14:tracePt t="87207" x="5689600" y="4376738"/>
          <p14:tracePt t="87215" x="5738813" y="4376738"/>
          <p14:tracePt t="87223" x="5791200" y="4379913"/>
          <p14:tracePt t="87231" x="5843588" y="4391025"/>
          <p14:tracePt t="87240" x="5910263" y="4405313"/>
          <p14:tracePt t="87247" x="5978525" y="4418013"/>
          <p14:tracePt t="87255" x="6034088" y="4435475"/>
          <p14:tracePt t="87263" x="6083300" y="4451350"/>
          <p14:tracePt t="87271" x="6105525" y="4462463"/>
          <p14:tracePt t="87279" x="6113463" y="4470400"/>
          <p14:tracePt t="87288" x="6113463" y="4476750"/>
          <p14:tracePt t="87295" x="6113463" y="4484688"/>
          <p14:tracePt t="87303" x="6102350" y="4503738"/>
          <p14:tracePt t="87311" x="6075363" y="4514850"/>
          <p14:tracePt t="87319" x="6034088" y="4529138"/>
          <p14:tracePt t="87329" x="5973763" y="4537075"/>
          <p14:tracePt t="87337" x="5899150" y="4545013"/>
          <p14:tracePt t="87345" x="5824538" y="4545013"/>
          <p14:tracePt t="87353" x="5749925" y="4545013"/>
          <p14:tracePt t="87361" x="5678488" y="4545013"/>
          <p14:tracePt t="87369" x="5622925" y="4537075"/>
          <p14:tracePt t="87377" x="5576888" y="4522788"/>
          <p14:tracePt t="87385" x="5543550" y="4506913"/>
          <p14:tracePt t="87393" x="5524500" y="4492625"/>
          <p14:tracePt t="87401" x="5518150" y="4481513"/>
          <p14:tracePt t="87409" x="5518150" y="4462463"/>
          <p14:tracePt t="87418" x="5518150" y="4440238"/>
          <p14:tracePt t="87425" x="5524500" y="4421188"/>
          <p14:tracePt t="87433" x="5540375" y="4394200"/>
          <p14:tracePt t="87441" x="5573713" y="4371975"/>
          <p14:tracePt t="87450" x="5614988" y="4360863"/>
          <p14:tracePt t="87457" x="5667375" y="4357688"/>
          <p14:tracePt t="87465" x="5719763" y="4357688"/>
          <p14:tracePt t="87473" x="5772150" y="4357688"/>
          <p14:tracePt t="87481" x="5838825" y="4365625"/>
          <p14:tracePt t="87490" x="5895975" y="4383088"/>
          <p14:tracePt t="87497" x="5932488" y="4394200"/>
          <p14:tracePt t="87505" x="5967413" y="4418013"/>
          <p14:tracePt t="87515" x="5984875" y="4424363"/>
          <p14:tracePt t="87521" x="5989638" y="4435475"/>
          <p14:tracePt t="87529" x="5989638" y="4451350"/>
          <p14:tracePt t="87537" x="5984875" y="4462463"/>
          <p14:tracePt t="87545" x="5978525" y="4470400"/>
          <p14:tracePt t="87553" x="5959475" y="4476750"/>
          <p14:tracePt t="87561" x="5921375" y="4492625"/>
          <p14:tracePt t="87569" x="5868988" y="4495800"/>
          <p14:tracePt t="87577" x="5824538" y="4495800"/>
          <p14:tracePt t="87587" x="5768975" y="4495800"/>
          <p14:tracePt t="87593" x="5730875" y="4495800"/>
          <p14:tracePt t="87603" x="5700713" y="4487863"/>
          <p14:tracePt t="87609" x="5675313" y="4476750"/>
          <p14:tracePt t="87619" x="5664200" y="4470400"/>
          <p14:tracePt t="87625" x="5648325" y="4462463"/>
          <p14:tracePt t="87635" x="5641975" y="4451350"/>
          <p14:tracePt t="87643" x="5637213" y="4432300"/>
          <p14:tracePt t="87651" x="5637213" y="4410075"/>
          <p14:tracePt t="87659" x="5637213" y="4383088"/>
          <p14:tracePt t="87667" x="5645150" y="4360863"/>
          <p14:tracePt t="87675" x="5653088" y="4341813"/>
          <p14:tracePt t="87683" x="5670550" y="4327525"/>
          <p14:tracePt t="87691" x="5694363" y="4327525"/>
          <p14:tracePt t="87699" x="5734050" y="4327525"/>
          <p14:tracePt t="87707" x="5772150" y="4327525"/>
          <p14:tracePt t="87715" x="5816600" y="4346575"/>
          <p14:tracePt t="87723" x="5873750" y="4365625"/>
          <p14:tracePt t="87731" x="5921375" y="4394200"/>
          <p14:tracePt t="87739" x="5962650" y="4413250"/>
          <p14:tracePt t="87747" x="6003925" y="4440238"/>
          <p14:tracePt t="87755" x="6037263" y="4462463"/>
          <p14:tracePt t="87763" x="6056313" y="4476750"/>
          <p14:tracePt t="87771" x="6067425" y="4503738"/>
          <p14:tracePt t="87779" x="6067425" y="4522788"/>
          <p14:tracePt t="87788" x="6067425" y="4533900"/>
          <p14:tracePt t="87795" x="6067425" y="4540250"/>
          <p14:tracePt t="87803" x="6064250" y="4551363"/>
          <p14:tracePt t="87811" x="6056313" y="4559300"/>
          <p14:tracePt t="87819" x="6045200" y="4567238"/>
          <p14:tracePt t="87827" x="6022975" y="4575175"/>
          <p14:tracePt t="87835" x="6000750" y="4575175"/>
          <p14:tracePt t="87843" x="5967413" y="4575175"/>
          <p14:tracePt t="87852" x="5937250" y="4570413"/>
          <p14:tracePt t="87859" x="5899150" y="4559300"/>
          <p14:tracePt t="87867" x="5873750" y="4551363"/>
          <p14:tracePt t="87884" x="5821363" y="4514850"/>
          <p14:tracePt t="87891" x="5794375" y="4495800"/>
          <p14:tracePt t="87901" x="5772150" y="4470400"/>
          <p14:tracePt t="87909" x="5753100" y="4435475"/>
          <p14:tracePt t="87918" x="5749925" y="4421188"/>
          <p14:tracePt t="87925" x="5749925" y="4405313"/>
          <p14:tracePt t="87949" x="5761038" y="4405313"/>
          <p14:tracePt t="87957" x="5775325" y="4405313"/>
          <p14:tracePt t="87965" x="5816600" y="4421188"/>
          <p14:tracePt t="87973" x="5865813" y="4446588"/>
          <p14:tracePt t="87981" x="5932488" y="4470400"/>
          <p14:tracePt t="87989" x="5997575" y="4495800"/>
          <p14:tracePt t="87997" x="6037263" y="4518025"/>
          <p14:tracePt t="88005" x="6064250" y="4533900"/>
          <p14:tracePt t="88013" x="6075363" y="4545013"/>
          <p14:tracePt t="88022" x="6075363" y="4559300"/>
          <p14:tracePt t="88029" x="6075363" y="4570413"/>
          <p14:tracePt t="88037" x="6072188" y="4586288"/>
          <p14:tracePt t="88045" x="6064250" y="4592638"/>
          <p14:tracePt t="88053" x="6053138" y="4597400"/>
          <p14:tracePt t="88061" x="6026150" y="4600575"/>
          <p14:tracePt t="88069" x="5989638" y="4608513"/>
          <p14:tracePt t="88077" x="5951538" y="4603750"/>
          <p14:tracePt t="88084" x="5918200" y="4592638"/>
          <p14:tracePt t="88093" x="5880100" y="4581525"/>
          <p14:tracePt t="88101" x="5846763" y="4567238"/>
          <p14:tracePt t="88109" x="5821363" y="4551363"/>
          <p14:tracePt t="88118" x="5799138" y="4537075"/>
          <p14:tracePt t="88125" x="5780088" y="4510088"/>
          <p14:tracePt t="88133" x="5768975" y="4476750"/>
          <p14:tracePt t="88141" x="5761038" y="4446588"/>
          <p14:tracePt t="88149" x="5764213" y="4405313"/>
          <p14:tracePt t="88157" x="5775325" y="4379913"/>
          <p14:tracePt t="88165" x="5786438" y="4368800"/>
          <p14:tracePt t="88173" x="5821363" y="4357688"/>
          <p14:tracePt t="88181" x="5873750" y="4352925"/>
          <p14:tracePt t="88189" x="5940425" y="4352925"/>
          <p14:tracePt t="88199" x="6008688" y="4371975"/>
          <p14:tracePt t="88207" x="6097588" y="4398963"/>
          <p14:tracePt t="88215" x="6165850" y="4432300"/>
          <p14:tracePt t="88223" x="6229350" y="4462463"/>
          <p14:tracePt t="88231" x="6276975" y="4487863"/>
          <p14:tracePt t="88239" x="6292850" y="4506913"/>
          <p14:tracePt t="88247" x="6296025" y="4518025"/>
          <p14:tracePt t="88255" x="6296025" y="4529138"/>
          <p14:tracePt t="88263" x="6292850" y="4545013"/>
          <p14:tracePt t="88271" x="6273800" y="4562475"/>
          <p14:tracePt t="88279" x="6240463" y="4575175"/>
          <p14:tracePt t="88287" x="6191250" y="4589463"/>
          <p14:tracePt t="88295" x="6138863" y="4597400"/>
          <p14:tracePt t="88303" x="6072188" y="4597400"/>
          <p14:tracePt t="88311" x="6003925" y="4592638"/>
          <p14:tracePt t="88319" x="5951538" y="4589463"/>
          <p14:tracePt t="88327" x="5907088" y="4578350"/>
          <p14:tracePt t="88335" x="5880100" y="4559300"/>
          <p14:tracePt t="88343" x="5851525" y="4540250"/>
          <p14:tracePt t="88351" x="5843588" y="4522788"/>
          <p14:tracePt t="88359" x="5838825" y="4495800"/>
          <p14:tracePt t="88367" x="5838825" y="4457700"/>
          <p14:tracePt t="88375" x="5846763" y="4421188"/>
          <p14:tracePt t="88383" x="5862638" y="4387850"/>
          <p14:tracePt t="88391" x="5895975" y="4368800"/>
          <p14:tracePt t="88399" x="5932488" y="4365625"/>
          <p14:tracePt t="88407" x="5984875" y="4365625"/>
          <p14:tracePt t="88415" x="6037263" y="4365625"/>
          <p14:tracePt t="88427" x="6108700" y="4379913"/>
          <p14:tracePt t="88435" x="6169025" y="4398963"/>
          <p14:tracePt t="88443" x="6221413" y="4410075"/>
          <p14:tracePt t="88452" x="6262688" y="4432300"/>
          <p14:tracePt t="88459" x="6288088" y="4446588"/>
          <p14:tracePt t="88467" x="6292850" y="4465638"/>
          <p14:tracePt t="88477" x="6292850" y="4476750"/>
          <p14:tracePt t="88483" x="6276975" y="4503738"/>
          <p14:tracePt t="88491" x="6235700" y="4529138"/>
          <p14:tracePt t="88499" x="6176963" y="4562475"/>
          <p14:tracePt t="88509" x="6097588" y="4589463"/>
          <p14:tracePt t="88517" x="6015038" y="4592638"/>
          <p14:tracePt t="88525" x="5910263" y="4608513"/>
          <p14:tracePt t="88533" x="5816600" y="4608513"/>
          <p14:tracePt t="88541" x="5734050" y="4608513"/>
          <p14:tracePt t="88549" x="5675313" y="4600575"/>
          <p14:tracePt t="88557" x="5634038" y="4589463"/>
          <p14:tracePt t="88565" x="5622925" y="4575175"/>
          <p14:tracePt t="88573" x="5614988" y="4562475"/>
          <p14:tracePt t="88581" x="5614988" y="4548188"/>
          <p14:tracePt t="88589" x="5618163" y="4522788"/>
          <p14:tracePt t="88597" x="5637213" y="4487863"/>
          <p14:tracePt t="88605" x="5664200" y="4446588"/>
          <p14:tracePt t="88613" x="5697538" y="4424363"/>
          <p14:tracePt t="88621" x="5746750" y="4413250"/>
          <p14:tracePt t="88629" x="5805488" y="4410075"/>
          <p14:tracePt t="88637" x="5865813" y="4410075"/>
          <p14:tracePt t="88645" x="5932488" y="4429125"/>
          <p14:tracePt t="88653" x="6003925" y="4446588"/>
          <p14:tracePt t="88661" x="6056313" y="4473575"/>
          <p14:tracePt t="88669" x="6089650" y="4495800"/>
          <p14:tracePt t="88678" x="6102350" y="4503738"/>
          <p14:tracePt t="88685" x="6097588" y="4514850"/>
          <p14:tracePt t="88693" x="6089650" y="4529138"/>
          <p14:tracePt t="88701" x="6061075" y="4551363"/>
          <p14:tracePt t="88709" x="5992813" y="4570413"/>
          <p14:tracePt t="88718" x="5907088" y="4592638"/>
          <p14:tracePt t="88725" x="5794375" y="4600575"/>
          <p14:tracePt t="88733" x="5641975" y="4600575"/>
          <p14:tracePt t="88741" x="5543550" y="4597400"/>
          <p14:tracePt t="88749" x="5457825" y="4581525"/>
          <p14:tracePt t="88757" x="5405438" y="4570413"/>
          <p14:tracePt t="88765" x="5372100" y="4548188"/>
          <p14:tracePt t="88775" x="5360988" y="4537075"/>
          <p14:tracePt t="88783" x="5364163" y="4518025"/>
          <p14:tracePt t="88790" x="5378450" y="4484688"/>
          <p14:tracePt t="88799" x="5408613" y="4451350"/>
          <p14:tracePt t="88807" x="5449888" y="4410075"/>
          <p14:tracePt t="88815" x="5518150" y="4383088"/>
          <p14:tracePt t="88823" x="5584825" y="4379913"/>
          <p14:tracePt t="88831" x="5667375" y="4379913"/>
          <p14:tracePt t="88839" x="5741988" y="4387850"/>
          <p14:tracePt t="88847" x="5838825" y="4398963"/>
          <p14:tracePt t="88855" x="5915025" y="4413250"/>
          <p14:tracePt t="88863" x="6000750" y="4440238"/>
          <p14:tracePt t="88871" x="6064250" y="4457700"/>
          <p14:tracePt t="88879" x="6097588" y="4473575"/>
          <p14:tracePt t="88888" x="6108700" y="4487863"/>
          <p14:tracePt t="88895" x="6108700" y="4498975"/>
          <p14:tracePt t="88903" x="6105525" y="4510088"/>
          <p14:tracePt t="88911" x="6078538" y="4533900"/>
          <p14:tracePt t="88919" x="6042025" y="4556125"/>
          <p14:tracePt t="88927" x="5962650" y="4575175"/>
          <p14:tracePt t="88935" x="5888038" y="4581525"/>
          <p14:tracePt t="88943" x="5799138" y="4581525"/>
          <p14:tracePt t="88951" x="5716588" y="4581525"/>
          <p14:tracePt t="88960" x="5656263" y="4570413"/>
          <p14:tracePt t="88967" x="5614988" y="4559300"/>
          <p14:tracePt t="88975" x="5595938" y="4548188"/>
          <p14:tracePt t="88983" x="5592763" y="4537075"/>
          <p14:tracePt t="88991" x="5592763" y="4522788"/>
          <p14:tracePt t="88999" x="5592763" y="4492625"/>
          <p14:tracePt t="89007" x="5595938" y="4462463"/>
          <p14:tracePt t="89018" x="5611813" y="4435475"/>
          <p14:tracePt t="89027" x="5622925" y="4424363"/>
          <p14:tracePt t="89035" x="5656263" y="4418013"/>
          <p14:tracePt t="89043" x="5694363" y="4418013"/>
          <p14:tracePt t="89053" x="5738813" y="4421188"/>
          <p14:tracePt t="89061" x="5791200" y="4424363"/>
          <p14:tracePt t="89069" x="5846763" y="4435475"/>
          <p14:tracePt t="89077" x="5891213" y="4462463"/>
          <p14:tracePt t="89085" x="5926138" y="4484688"/>
          <p14:tracePt t="89093" x="5940425" y="4503738"/>
          <p14:tracePt t="89101" x="5948363" y="4529138"/>
          <p14:tracePt t="89109" x="5948363" y="4545013"/>
          <p14:tracePt t="89118" x="5948363" y="4559300"/>
          <p14:tracePt t="89125" x="5940425" y="4575175"/>
          <p14:tracePt t="89133" x="5937250" y="4586288"/>
          <p14:tracePt t="89151" x="5907088" y="4603750"/>
          <p14:tracePt t="89157" x="5888038" y="4608513"/>
          <p14:tracePt t="89165" x="5873750" y="4611688"/>
          <p14:tracePt t="89173" x="5854700" y="4611688"/>
          <p14:tracePt t="89181" x="5838825" y="4611688"/>
          <p14:tracePt t="89189" x="5821363" y="4611688"/>
          <p14:tracePt t="89197" x="5810250" y="4611688"/>
          <p14:tracePt t="89205" x="5799138" y="4611688"/>
          <p14:tracePt t="89213" x="5786438" y="4608513"/>
          <p14:tracePt t="89221" x="5772150" y="4600575"/>
          <p14:tracePt t="89229" x="5753100" y="4589463"/>
          <p14:tracePt t="89237" x="5734050" y="4581525"/>
          <p14:tracePt t="89245" x="5719763" y="4578350"/>
          <p14:tracePt t="89253" x="5700713" y="4567238"/>
          <p14:tracePt t="89261" x="5694363" y="4562475"/>
          <p14:tracePt t="89269" x="5686425" y="4562475"/>
          <p14:tracePt t="89277" x="5681663" y="4559300"/>
          <p14:tracePt t="89285" x="5678488" y="4556125"/>
          <p14:tracePt t="89293" x="5675313" y="4556125"/>
          <p14:tracePt t="89301" x="5670550" y="4556125"/>
          <p14:tracePt t="89343" x="5667375" y="4556125"/>
          <p14:tracePt t="89351" x="5664200" y="4556125"/>
          <p14:tracePt t="89359" x="5656263" y="4559300"/>
          <p14:tracePt t="89367" x="5648325" y="4562475"/>
          <p14:tracePt t="89375" x="5637213" y="4567238"/>
          <p14:tracePt t="89383" x="5622925" y="4570413"/>
          <p14:tracePt t="89391" x="5611813" y="4581525"/>
          <p14:tracePt t="89399" x="5592763" y="4586288"/>
          <p14:tracePt t="89407" x="5576888" y="4589463"/>
          <p14:tracePt t="89415" x="5570538" y="4592638"/>
          <p14:tracePt t="89423" x="5554663" y="4597400"/>
          <p14:tracePt t="89431" x="5543550" y="4600575"/>
          <p14:tracePt t="89439" x="5532438" y="4608513"/>
          <p14:tracePt t="89447" x="5521325" y="4616450"/>
          <p14:tracePt t="89455" x="5507038" y="4619625"/>
          <p14:tracePt t="89463" x="5495925" y="4627563"/>
          <p14:tracePt t="89471" x="5483225" y="4630738"/>
          <p14:tracePt t="89479" x="5476875" y="4630738"/>
          <p14:tracePt t="89487" x="5468938" y="4633913"/>
          <p14:tracePt t="89503" x="5465763" y="4638675"/>
          <p14:tracePt t="89665" x="5461000" y="4641850"/>
          <p14:tracePt t="89673" x="5461000" y="4645025"/>
          <p14:tracePt t="89681" x="5457825" y="4645025"/>
          <p14:tracePt t="89697" x="5454650" y="4645025"/>
          <p14:tracePt t="89706" x="5454650" y="4649788"/>
          <p14:tracePt t="89713" x="5449888" y="4649788"/>
          <p14:tracePt t="89721" x="5449888" y="4652963"/>
          <p14:tracePt t="89730" x="5446713" y="4656138"/>
          <p14:tracePt t="89769" x="5443538" y="4660900"/>
          <p14:tracePt t="89785" x="5438775" y="4664075"/>
          <p14:tracePt t="89793" x="5430838" y="4664075"/>
          <p14:tracePt t="89801" x="5424488" y="4668838"/>
          <p14:tracePt t="89809" x="5413375" y="4668838"/>
          <p14:tracePt t="89818" x="5402263" y="4672013"/>
          <p14:tracePt t="89825" x="5386388" y="4672013"/>
          <p14:tracePt t="89835" x="5378450" y="4672013"/>
          <p14:tracePt t="89841" x="5367338" y="4675188"/>
          <p14:tracePt t="89849" x="5360988" y="4675188"/>
          <p14:tracePt t="89857" x="5356225" y="4675188"/>
          <p14:tracePt t="89865" x="5353050" y="4679950"/>
          <p14:tracePt t="89873" x="5349875" y="4679950"/>
          <p14:tracePt t="89889" x="5345113" y="4679950"/>
          <p14:tracePt t="89897" x="5341938" y="4679950"/>
          <p14:tracePt t="89923" x="5338763" y="4679950"/>
          <p14:tracePt t="90132" x="5334000" y="4679950"/>
          <p14:tracePt t="90139" x="5330825" y="4679950"/>
          <p14:tracePt t="90147" x="5326063" y="4679950"/>
          <p14:tracePt t="90157" x="5319713" y="4679950"/>
          <p14:tracePt t="90168" x="5311775" y="4679950"/>
          <p14:tracePt t="90183" x="5308600" y="4679950"/>
          <p14:tracePt t="90261" x="5303838" y="4679950"/>
          <p14:tracePt t="90269" x="5300663" y="4675188"/>
          <p14:tracePt t="90277" x="5297488" y="4675188"/>
          <p14:tracePt t="90285" x="5297488" y="4672013"/>
          <p14:tracePt t="90293" x="5297488" y="4668838"/>
          <p14:tracePt t="90309" x="5292725" y="4664075"/>
          <p14:tracePt t="90318" x="5292725" y="4660900"/>
          <p14:tracePt t="90325" x="5292725" y="4656138"/>
          <p14:tracePt t="90341" x="5292725" y="4652963"/>
          <p14:tracePt t="90687" x="5292725" y="4660900"/>
          <p14:tracePt t="90695" x="5292725" y="4668838"/>
          <p14:tracePt t="90707" x="5292725" y="4675188"/>
          <p14:tracePt t="90715" x="5292725" y="4683125"/>
          <p14:tracePt t="90723" x="5292725" y="4686300"/>
          <p14:tracePt t="90731" x="5292725" y="4694238"/>
          <p14:tracePt t="90740" x="5289550" y="4697413"/>
          <p14:tracePt t="90747" x="5284788" y="4702175"/>
          <p14:tracePt t="90757" x="5270500" y="4708525"/>
          <p14:tracePt t="90763" x="5251450" y="4713288"/>
          <p14:tracePt t="90771" x="5221288" y="4721225"/>
          <p14:tracePt t="90781" x="5199063" y="4721225"/>
          <p14:tracePt t="90789" x="5173663" y="4721225"/>
          <p14:tracePt t="90795" x="5143500" y="4721225"/>
          <p14:tracePt t="90805" x="5121275" y="4721225"/>
          <p14:tracePt t="90813" x="5099050" y="4721225"/>
          <p14:tracePt t="90821" x="5068888" y="4721225"/>
          <p14:tracePt t="90829" x="5041900" y="4716463"/>
          <p14:tracePt t="90837" x="5027613" y="4716463"/>
          <p14:tracePt t="90845" x="5005388" y="4716463"/>
          <p14:tracePt t="90853" x="4978400" y="4713288"/>
          <p14:tracePt t="90861" x="4948238" y="4708525"/>
          <p14:tracePt t="90885" x="4848225" y="4702175"/>
          <p14:tracePt t="90894" x="4818063" y="4702175"/>
          <p14:tracePt t="90902" x="4787900" y="4702175"/>
          <p14:tracePt t="90909" x="4768850" y="4702175"/>
          <p14:tracePt t="90918" x="4754563" y="4702175"/>
          <p14:tracePt t="90925" x="4743450" y="4702175"/>
          <p14:tracePt t="90933" x="4735513" y="4702175"/>
          <p14:tracePt t="90941" x="4732338" y="4702175"/>
          <p14:tracePt t="90949" x="4727575" y="4702175"/>
          <p14:tracePt t="90957" x="4724400" y="4702175"/>
          <p14:tracePt t="90965" x="4719638" y="4702175"/>
          <p14:tracePt t="90989" x="4719638" y="4705350"/>
          <p14:tracePt t="90997" x="4716463" y="4705350"/>
          <p14:tracePt t="91005" x="4708525" y="4708525"/>
          <p14:tracePt t="91013" x="4694238" y="4708525"/>
          <p14:tracePt t="91021" x="4683125" y="4708525"/>
          <p14:tracePt t="91029" x="4672013" y="4708525"/>
          <p14:tracePt t="91037" x="4660900" y="4708525"/>
          <p14:tracePt t="91045" x="4649788" y="4708525"/>
          <p14:tracePt t="91053" x="4645025" y="4708525"/>
          <p14:tracePt t="91061" x="4641850" y="4713288"/>
          <p14:tracePt t="91069" x="4638675" y="4713288"/>
          <p14:tracePt t="91077" x="4638675" y="4716463"/>
          <p14:tracePt t="91087" x="4633913" y="4721225"/>
          <p14:tracePt t="91103" x="4630738" y="4721225"/>
          <p14:tracePt t="91111" x="4630738" y="4724400"/>
          <p14:tracePt t="91119" x="4625975" y="4727575"/>
          <p14:tracePt t="91127" x="4625975" y="4732338"/>
          <p14:tracePt t="91136" x="4622800" y="4735513"/>
          <p14:tracePt t="91143" x="4619625" y="4738688"/>
          <p14:tracePt t="91151" x="4611688" y="4746625"/>
          <p14:tracePt t="91159" x="4608513" y="4746625"/>
          <p14:tracePt t="91167" x="4600575" y="4746625"/>
          <p14:tracePt t="91175" x="4592638" y="4749800"/>
          <p14:tracePt t="91191" x="4589463" y="4749800"/>
          <p14:tracePt t="91235" x="4592638" y="4749800"/>
          <p14:tracePt t="91245" x="4600575" y="4749800"/>
          <p14:tracePt t="91251" x="4611688" y="4746625"/>
          <p14:tracePt t="91261" x="4622800" y="4746625"/>
          <p14:tracePt t="91268" x="4641850" y="4743450"/>
          <p14:tracePt t="91275" x="4652963" y="4738688"/>
          <p14:tracePt t="91283" x="4660900" y="4735513"/>
          <p14:tracePt t="91767" x="4667250" y="4735513"/>
          <p14:tracePt t="91775" x="4697413" y="4735513"/>
          <p14:tracePt t="91783" x="4727575" y="4743450"/>
          <p14:tracePt t="91792" x="4768850" y="4754563"/>
          <p14:tracePt t="91799" x="4813300" y="4765675"/>
          <p14:tracePt t="91807" x="4862513" y="4784725"/>
          <p14:tracePt t="91815" x="4918075" y="4802188"/>
          <p14:tracePt t="91823" x="4956175" y="4813300"/>
          <p14:tracePt t="91831" x="4997450" y="4829175"/>
          <p14:tracePt t="91839" x="5035550" y="4840288"/>
          <p14:tracePt t="91847" x="5060950" y="4851400"/>
          <p14:tracePt t="91855" x="5087938" y="4854575"/>
          <p14:tracePt t="91863" x="5110163" y="4862513"/>
          <p14:tracePt t="91871" x="5127625" y="4862513"/>
          <p14:tracePt t="91885" x="5140325" y="4867275"/>
          <p14:tracePt t="91887" x="5151438" y="4867275"/>
          <p14:tracePt t="91895" x="5154613" y="4867275"/>
          <p14:tracePt t="91903" x="5162550" y="4867275"/>
          <p14:tracePt t="91911" x="5165725" y="4870450"/>
          <p14:tracePt t="91921" x="5168900" y="4870450"/>
          <p14:tracePt t="91929" x="5173663" y="4870450"/>
          <p14:tracePt t="91937" x="5176838" y="4870450"/>
          <p14:tracePt t="91945" x="5180013" y="4873625"/>
          <p14:tracePt t="92009" x="5184775" y="4873625"/>
          <p14:tracePt t="92017" x="5187950" y="4870450"/>
          <p14:tracePt t="92025" x="5192713" y="4867275"/>
          <p14:tracePt t="92041" x="5195888" y="4862513"/>
          <p14:tracePt t="92049" x="5203825" y="4862513"/>
          <p14:tracePt t="92057" x="5210175" y="4862513"/>
          <p14:tracePt t="92065" x="5218113" y="4862513"/>
          <p14:tracePt t="92073" x="5229225" y="4862513"/>
          <p14:tracePt t="92081" x="5248275" y="4862513"/>
          <p14:tracePt t="92089" x="5259388" y="4862513"/>
          <p14:tracePt t="92097" x="5273675" y="4862513"/>
          <p14:tracePt t="92105" x="5297488" y="4862513"/>
          <p14:tracePt t="92115" x="5330825" y="4862513"/>
          <p14:tracePt t="92121" x="5375275" y="4870450"/>
          <p14:tracePt t="92129" x="5419725" y="4873625"/>
          <p14:tracePt t="92137" x="5472113" y="4873625"/>
          <p14:tracePt t="92145" x="5524500" y="4881563"/>
          <p14:tracePt t="92153" x="5570538" y="4884738"/>
          <p14:tracePt t="92161" x="5618163" y="4892675"/>
          <p14:tracePt t="92169" x="5641975" y="4892675"/>
          <p14:tracePt t="92177" x="5678488" y="4895850"/>
          <p14:tracePt t="92185" x="5705475" y="4903788"/>
          <p14:tracePt t="92195" x="5727700" y="4906963"/>
          <p14:tracePt t="92203" x="5757863" y="4906963"/>
          <p14:tracePt t="92209" x="5775325" y="4911725"/>
          <p14:tracePt t="92219" x="5791200" y="4911725"/>
          <p14:tracePt t="92227" x="5810250" y="4914900"/>
          <p14:tracePt t="92235" x="5816600" y="4914900"/>
          <p14:tracePt t="92243" x="5824538" y="4914900"/>
          <p14:tracePt t="92315" x="5816600" y="4914900"/>
          <p14:tracePt t="92323" x="5805488" y="4914900"/>
          <p14:tracePt t="92331" x="5799138" y="4914900"/>
          <p14:tracePt t="92339" x="5786438" y="4914900"/>
          <p14:tracePt t="92347" x="5775325" y="4914900"/>
          <p14:tracePt t="92355" x="5768975" y="4914900"/>
          <p14:tracePt t="92363" x="5761038" y="4914900"/>
          <p14:tracePt t="92371" x="5757863" y="4914900"/>
          <p14:tracePt t="92379" x="5753100" y="4914900"/>
          <p14:tracePt t="92475" x="5749925" y="4914900"/>
          <p14:tracePt t="92605" x="5749925" y="4919663"/>
          <p14:tracePt t="92613" x="5749925" y="4922838"/>
          <p14:tracePt t="100919" x="5786438" y="4878388"/>
          <p14:tracePt t="100927" x="6015038" y="4713288"/>
          <p14:tracePt t="100935" x="6326188" y="4562475"/>
          <p14:tracePt t="100943" x="6678613" y="4446588"/>
          <p14:tracePt t="100952" x="7075488" y="4313238"/>
          <p14:tracePt t="100959" x="7500938" y="4181475"/>
          <p14:tracePt t="100968" x="7894638" y="4062413"/>
          <p14:tracePt t="100975" x="8261350" y="3941763"/>
          <p14:tracePt t="100983" x="8567738" y="3829050"/>
          <p14:tracePt t="100991" x="8845550" y="3729038"/>
          <p14:tracePt t="100999" x="9099550" y="3665538"/>
          <p14:tracePt t="101007" x="9286875" y="3608388"/>
          <p14:tracePt t="101015" x="9437688" y="3563938"/>
          <p14:tracePt t="101023" x="9529763" y="3533775"/>
          <p14:tracePt t="101031" x="9594850" y="3508375"/>
          <p14:tracePt t="101039" x="9647238" y="3489325"/>
          <p14:tracePt t="101047" x="9694863" y="3473450"/>
          <p14:tracePt t="101055" x="9728200" y="3462338"/>
          <p14:tracePt t="101063" x="9752013" y="3451225"/>
          <p14:tracePt t="101071" x="9766300" y="3443288"/>
          <p14:tracePt t="101079" x="9777413" y="3440113"/>
          <p14:tracePt t="101089" x="9780588" y="3436938"/>
          <p14:tracePt t="101169" x="9774238" y="3436938"/>
          <p14:tracePt t="101177" x="9752013" y="3432175"/>
          <p14:tracePt t="101185" x="9725025" y="3432175"/>
          <p14:tracePt t="101194" x="9717088" y="3436938"/>
          <p14:tracePt t="101201" x="9710738" y="3440113"/>
          <p14:tracePt t="101209" x="9705975" y="3443288"/>
          <p14:tracePt t="101217" x="9705975" y="3448050"/>
          <p14:tracePt t="101225" x="9710738" y="3455988"/>
          <p14:tracePt t="101233" x="9725025" y="3459163"/>
          <p14:tracePt t="101242" x="9755188" y="3473450"/>
          <p14:tracePt t="101249" x="9785350" y="3484563"/>
          <p14:tracePt t="101257" x="9837738" y="3489325"/>
          <p14:tracePt t="101265" x="9898063" y="3489325"/>
          <p14:tracePt t="101273" x="9956800" y="3489325"/>
          <p14:tracePt t="101282" x="10031413" y="3489325"/>
          <p14:tracePt t="101289" x="10099675" y="3489325"/>
          <p14:tracePt t="101297" x="10160000" y="3489325"/>
          <p14:tracePt t="101305" x="10204450" y="3489325"/>
          <p14:tracePt t="101314" x="10237788" y="3489325"/>
          <p14:tracePt t="101322" x="10260013" y="3500438"/>
          <p14:tracePt t="101329" x="10275888" y="3511550"/>
          <p14:tracePt t="101337" x="10279063" y="3530600"/>
          <p14:tracePt t="101348" x="10279063" y="3544888"/>
          <p14:tracePt t="101355" x="10279063" y="3563938"/>
          <p14:tracePt t="101361" x="10267950" y="3589338"/>
          <p14:tracePt t="101371" x="10260013" y="3600450"/>
          <p14:tracePt t="101380" x="10248900" y="3619500"/>
          <p14:tracePt t="101387" x="10240963" y="3630613"/>
          <p14:tracePt t="101395" x="10229850" y="3646488"/>
          <p14:tracePt t="101403" x="10223500" y="3652838"/>
          <p14:tracePt t="101411" x="10215563" y="3657600"/>
          <p14:tracePt t="101419" x="10212388" y="3665538"/>
          <p14:tracePt t="101435" x="10207625" y="3665538"/>
          <p14:tracePt t="101463" x="10204450" y="3660775"/>
          <p14:tracePt t="101471" x="10201275" y="3657600"/>
          <p14:tracePt t="101479" x="10201275" y="3652838"/>
          <p14:tracePt t="101725" x="10196513" y="3652838"/>
          <p14:tracePt t="101741" x="10193338" y="3652838"/>
          <p14:tracePt t="101749" x="10188575" y="3657600"/>
          <p14:tracePt t="101757" x="10188575" y="3660775"/>
          <p14:tracePt t="101765" x="10185400" y="3668713"/>
          <p14:tracePt t="101774" x="10182225" y="3676650"/>
          <p14:tracePt t="101781" x="10182225" y="3687763"/>
          <p14:tracePt t="101789" x="10174288" y="3705225"/>
          <p14:tracePt t="101797" x="10166350" y="3717925"/>
          <p14:tracePt t="101806" x="10163175" y="3735388"/>
          <p14:tracePt t="101813" x="10155238" y="3746500"/>
          <p14:tracePt t="101821" x="10148888" y="3754438"/>
          <p14:tracePt t="101829" x="10144125" y="3773488"/>
          <p14:tracePt t="101837" x="10133013" y="3781425"/>
          <p14:tracePt t="101845" x="10121900" y="3803650"/>
          <p14:tracePt t="101854" x="10107613" y="3825875"/>
          <p14:tracePt t="101861" x="10088563" y="3856038"/>
          <p14:tracePt t="101870" x="10066338" y="3889375"/>
          <p14:tracePt t="101903" x="10006013" y="3983038"/>
          <p14:tracePt t="101909" x="9998075" y="3994150"/>
          <p14:tracePt t="101917" x="9986963" y="4005263"/>
          <p14:tracePt t="101926" x="9979025" y="4016375"/>
          <p14:tracePt t="101933" x="9972675" y="4024313"/>
          <p14:tracePt t="101944" x="9964738" y="4032250"/>
          <p14:tracePt t="101952" x="9961563" y="4035425"/>
          <p14:tracePt t="101960" x="9956800" y="4035425"/>
          <p14:tracePt t="101968" x="9953625" y="4038600"/>
          <p14:tracePt t="102048" x="9950450" y="4038600"/>
          <p14:tracePt t="102055" x="9950450" y="4043363"/>
          <p14:tracePt t="102063" x="9945688" y="4046538"/>
          <p14:tracePt t="102071" x="9937750" y="4049713"/>
          <p14:tracePt t="102079" x="9931400" y="4049713"/>
          <p14:tracePt t="102087" x="9920288" y="4049713"/>
          <p14:tracePt t="102095" x="9915525" y="4049713"/>
          <p14:tracePt t="102105" x="9912350" y="4049713"/>
          <p14:tracePt t="102111" x="9909175" y="4049713"/>
          <p14:tracePt t="102128" x="9904413" y="4049713"/>
          <p14:tracePt t="102135" x="9904413" y="4046538"/>
          <p14:tracePt t="102143" x="9901238" y="4046538"/>
          <p14:tracePt t="102160" x="9898063" y="4046538"/>
          <p14:tracePt t="102233" x="9893300" y="4046538"/>
          <p14:tracePt t="102257" x="9890125" y="4046538"/>
          <p14:tracePt t="102265" x="9890125" y="4049713"/>
          <p14:tracePt t="102281" x="9885363" y="4054475"/>
          <p14:tracePt t="102289" x="9882188" y="4062413"/>
          <p14:tracePt t="102297" x="9879013" y="4065588"/>
          <p14:tracePt t="102306" x="9874250" y="4073525"/>
          <p14:tracePt t="102313" x="9863138" y="4079875"/>
          <p14:tracePt t="102321" x="9863138" y="4084638"/>
          <p14:tracePt t="102329" x="9859963" y="4084638"/>
          <p14:tracePt t="102337" x="9856788" y="4087813"/>
          <p14:tracePt t="102345" x="9848850" y="4095750"/>
          <p14:tracePt t="102354" x="9840913" y="4098925"/>
          <p14:tracePt t="102361" x="9832975" y="4106863"/>
          <p14:tracePt t="102369" x="9818688" y="4117975"/>
          <p14:tracePt t="102378" x="9810750" y="4125913"/>
          <p14:tracePt t="102385" x="9799638" y="4137025"/>
          <p14:tracePt t="102394" x="9785350" y="4143375"/>
          <p14:tracePt t="102402" x="9774238" y="4159250"/>
          <p14:tracePt t="102409" x="9747250" y="4173538"/>
          <p14:tracePt t="102418" x="9728200" y="4184650"/>
          <p14:tracePt t="102426" x="9702800" y="4192588"/>
          <p14:tracePt t="102437" x="9675813" y="4203700"/>
          <p14:tracePt t="102445" x="9647238" y="4214813"/>
          <p14:tracePt t="102453" x="9612313" y="4225925"/>
          <p14:tracePt t="102461" x="9578975" y="4241800"/>
          <p14:tracePt t="102469" x="9545638" y="4259263"/>
          <p14:tracePt t="102477" x="9515475" y="4275138"/>
          <p14:tracePt t="102485" x="9482138" y="4289425"/>
          <p14:tracePt t="102493" x="9440863" y="4300538"/>
          <p14:tracePt t="102502" x="9407525" y="4319588"/>
          <p14:tracePt t="102509" x="9377363" y="4330700"/>
          <p14:tracePt t="102518" x="9344025" y="4346575"/>
          <p14:tracePt t="102526" x="9294813" y="4365625"/>
          <p14:tracePt t="102535" x="9256713" y="4383088"/>
          <p14:tracePt t="102541" x="9201150" y="4398963"/>
          <p14:tracePt t="102551" x="9148763" y="4418013"/>
          <p14:tracePt t="102559" x="9099550" y="4435475"/>
          <p14:tracePt t="102567" x="9047163" y="4454525"/>
          <p14:tracePt t="102576" x="8991600" y="4473575"/>
          <p14:tracePt t="102583" x="8939213" y="4487863"/>
          <p14:tracePt t="102592" x="8890000" y="4514850"/>
          <p14:tracePt t="102602" x="8842375" y="4525963"/>
          <p14:tracePt t="102611" x="8804275" y="4540250"/>
          <p14:tracePt t="102619" x="8763000" y="4559300"/>
          <p14:tracePt t="102628" x="8729663" y="4570413"/>
          <p14:tracePt t="102635" x="8696325" y="4586288"/>
          <p14:tracePt t="102643" x="8666163" y="4603750"/>
          <p14:tracePt t="102651" x="8632825" y="4627563"/>
          <p14:tracePt t="102661" x="8597900" y="4638675"/>
          <p14:tracePt t="102668" x="8580438" y="4652963"/>
          <p14:tracePt t="102675" x="8553450" y="4668838"/>
          <p14:tracePt t="102685" x="8539163" y="4675188"/>
          <p14:tracePt t="102692" x="8528050" y="4679950"/>
          <p14:tracePt t="102699" x="8515350" y="4686300"/>
          <p14:tracePt t="102707" x="8509000" y="4691063"/>
          <p14:tracePt t="102715" x="8504238" y="4691063"/>
          <p14:tracePt t="102747" x="8501063" y="4694238"/>
          <p14:tracePt t="102755" x="8493125" y="4702175"/>
          <p14:tracePt t="102763" x="8489950" y="4716463"/>
          <p14:tracePt t="102772" x="8475663" y="4727575"/>
          <p14:tracePt t="102780" x="8462963" y="4735513"/>
          <p14:tracePt t="102788" x="8451850" y="4743450"/>
          <p14:tracePt t="102797" x="8445500" y="4754563"/>
          <p14:tracePt t="102805" x="8434388" y="4765675"/>
          <p14:tracePt t="102813" x="8426450" y="4773613"/>
          <p14:tracePt t="102821" x="8421688" y="4776788"/>
          <p14:tracePt t="102829" x="8418513" y="4784725"/>
          <p14:tracePt t="102838" x="8418513" y="4787900"/>
          <p14:tracePt t="102853" x="8418513" y="4791075"/>
          <p14:tracePt t="102909" x="8415338" y="4791075"/>
          <p14:tracePt t="102918" x="8407400" y="4799013"/>
          <p14:tracePt t="102925" x="8404225" y="4802188"/>
          <p14:tracePt t="102934" x="8396288" y="4810125"/>
          <p14:tracePt t="102941" x="8388350" y="4818063"/>
          <p14:tracePt t="102950" x="8385175" y="4826000"/>
          <p14:tracePt t="102957" x="8377238" y="4832350"/>
          <p14:tracePt t="102965" x="8366125" y="4848225"/>
          <p14:tracePt t="102973" x="8358188" y="4859338"/>
          <p14:tracePt t="102981" x="8351838" y="4870450"/>
          <p14:tracePt t="102989" x="8343900" y="4884738"/>
          <p14:tracePt t="102997" x="8329613" y="4892675"/>
          <p14:tracePt t="103006" x="8316913" y="4906963"/>
          <p14:tracePt t="103013" x="8305800" y="4914900"/>
          <p14:tracePt t="103022" x="8283575" y="4933950"/>
          <p14:tracePt t="103030" x="8272463" y="4941888"/>
          <p14:tracePt t="103038" x="8264525" y="4948238"/>
          <p14:tracePt t="103045" x="8253413" y="4953000"/>
          <p14:tracePt t="103053" x="8239125" y="4964113"/>
          <p14:tracePt t="103061" x="8228013" y="4967288"/>
          <p14:tracePt t="103070" x="8220075" y="4967288"/>
          <p14:tracePt t="103079" x="8208963" y="4967288"/>
          <p14:tracePt t="103143" x="8205788" y="4967288"/>
          <p14:tracePt t="103159" x="8197850" y="4967288"/>
          <p14:tracePt t="103168" x="8189913" y="4964113"/>
          <p14:tracePt t="103175" x="8178800" y="4959350"/>
          <p14:tracePt t="103183" x="8153400" y="4948238"/>
          <p14:tracePt t="103192" x="8137525" y="4945063"/>
          <p14:tracePt t="103199" x="8115300" y="4945063"/>
          <p14:tracePt t="103208" x="8089900" y="4941888"/>
          <p14:tracePt t="103215" x="8066088" y="4941888"/>
          <p14:tracePt t="103223" x="8043863" y="4941888"/>
          <p14:tracePt t="103231" x="8021638" y="4941888"/>
          <p14:tracePt t="103240" x="8002588" y="4933950"/>
          <p14:tracePt t="103247" x="7985125" y="4933950"/>
          <p14:tracePt t="103256" x="7969250" y="4930775"/>
          <p14:tracePt t="103263" x="7947025" y="4930775"/>
          <p14:tracePt t="103272" x="7913688" y="4926013"/>
          <p14:tracePt t="103279" x="7891463" y="4922838"/>
          <p14:tracePt t="103287" x="7853363" y="4922838"/>
          <p14:tracePt t="103295" x="7823200" y="4922838"/>
          <p14:tracePt t="103303" x="7789863" y="4922838"/>
          <p14:tracePt t="103311" x="7767638" y="4922838"/>
          <p14:tracePt t="103319" x="7756525" y="4922838"/>
          <p14:tracePt t="103327" x="7748588" y="4922838"/>
          <p14:tracePt t="103336" x="7748588" y="4919663"/>
          <p14:tracePt t="103343" x="7748588" y="4914900"/>
          <p14:tracePt t="103352" x="7748588" y="4911725"/>
          <p14:tracePt t="103506" x="7745413" y="4911725"/>
          <p14:tracePt t="103513" x="7737475" y="4906963"/>
          <p14:tracePt t="103521" x="7707313" y="4895850"/>
          <p14:tracePt t="103529" x="7662863" y="4895850"/>
          <p14:tracePt t="103537" x="7618413" y="4900613"/>
          <p14:tracePt t="103545" x="7566025" y="4906963"/>
          <p14:tracePt t="103553" x="7527925" y="4911725"/>
          <p14:tracePt t="103561" x="7489825" y="4911725"/>
          <p14:tracePt t="103569" x="7472363" y="4911725"/>
          <p14:tracePt t="103577" x="7464425" y="4911725"/>
          <p14:tracePt t="103585" x="7456488" y="4911725"/>
          <p14:tracePt t="103779" x="7453313" y="4911725"/>
          <p14:tracePt t="103795" x="7445375" y="4911725"/>
          <p14:tracePt t="103803" x="7434263" y="4911725"/>
          <p14:tracePt t="103811" x="7419975" y="4911725"/>
          <p14:tracePt t="103819" x="7407275" y="4911725"/>
          <p14:tracePt t="103827" x="7396163" y="4911725"/>
          <p14:tracePt t="103836" x="7389813" y="4911725"/>
          <p14:tracePt t="103846" x="7385050" y="4911725"/>
          <p14:tracePt t="103852" x="7381875" y="4911725"/>
          <p14:tracePt t="103859" x="7378700" y="4914900"/>
          <p14:tracePt t="103869" x="7373938" y="4914900"/>
          <p14:tracePt t="103884" x="7373938" y="4919663"/>
          <p14:tracePt t="108131" x="7362825" y="4919663"/>
          <p14:tracePt t="108138" x="7315200" y="4922838"/>
          <p14:tracePt t="108145" x="7262813" y="4919663"/>
          <p14:tracePt t="108168" x="7150100" y="4922838"/>
          <p14:tracePt t="108170" x="7104063" y="4922838"/>
          <p14:tracePt t="108178" x="7051675" y="4922838"/>
          <p14:tracePt t="108185" x="6999288" y="4922838"/>
          <p14:tracePt t="108194" x="6954838" y="4922838"/>
          <p14:tracePt t="108202" x="6902450" y="4922838"/>
          <p14:tracePt t="108209" x="6850063" y="4926013"/>
          <p14:tracePt t="108218" x="6783388" y="4937125"/>
          <p14:tracePt t="108227" x="6700838" y="4945063"/>
          <p14:tracePt t="108236" x="6621463" y="4959350"/>
          <p14:tracePt t="108241" x="6550025" y="4964113"/>
          <p14:tracePt t="108252" x="6464300" y="4978400"/>
          <p14:tracePt t="108260" x="6378575" y="4989513"/>
          <p14:tracePt t="108268" x="6276975" y="5005388"/>
          <p14:tracePt t="108276" x="6146800" y="5019675"/>
          <p14:tracePt t="108283" x="6019800" y="5038725"/>
          <p14:tracePt t="108291" x="5873750" y="5053013"/>
          <p14:tracePt t="108299" x="5730875" y="5060950"/>
          <p14:tracePt t="108307" x="5607050" y="5072063"/>
          <p14:tracePt t="108315" x="5435600" y="5080000"/>
          <p14:tracePt t="108324" x="5259388" y="5099050"/>
          <p14:tracePt t="108332" x="5091113" y="5105400"/>
          <p14:tracePt t="108339" x="4933950" y="5116513"/>
          <p14:tracePt t="108348" x="4776788" y="5124450"/>
          <p14:tracePt t="108356" x="4638675" y="5124450"/>
          <p14:tracePt t="108363" x="4503738" y="5124450"/>
          <p14:tracePt t="108372" x="4379913" y="5124450"/>
          <p14:tracePt t="108379" x="4286250" y="5124450"/>
          <p14:tracePt t="108387" x="4211638" y="5124450"/>
          <p14:tracePt t="108395" x="4129088" y="5121275"/>
          <p14:tracePt t="108406" x="4076700" y="5121275"/>
          <p14:tracePt t="108412" x="4038600" y="5116513"/>
          <p14:tracePt t="108419" x="4002088" y="5116513"/>
          <p14:tracePt t="108428" x="3979863" y="5116513"/>
          <p14:tracePt t="108435" x="3963988" y="5116513"/>
          <p14:tracePt t="108622" x="3960813" y="5116513"/>
          <p14:tracePt t="108630" x="3949700" y="5113338"/>
          <p14:tracePt t="108637" x="3919538" y="5113338"/>
          <p14:tracePt t="108646" x="3859213" y="5135563"/>
          <p14:tracePt t="108654" x="3787775" y="5157788"/>
          <p14:tracePt t="108662" x="3690938" y="5187950"/>
          <p14:tracePt t="108669" x="3586163" y="5210175"/>
          <p14:tracePt t="108678" x="3484563" y="5226050"/>
          <p14:tracePt t="108685" x="3387725" y="5233988"/>
          <p14:tracePt t="108694" x="3302000" y="5245100"/>
          <p14:tracePt t="108702" x="3227388" y="5251450"/>
          <p14:tracePt t="108710" x="3151188" y="5256213"/>
          <p14:tracePt t="108718" x="3098800" y="5262563"/>
          <p14:tracePt t="108728" x="3046413" y="5270500"/>
          <p14:tracePt t="108734" x="3001963" y="5275263"/>
          <p14:tracePt t="108741" x="2968625" y="5278438"/>
          <p14:tracePt t="108750" x="2930525" y="5289550"/>
          <p14:tracePt t="108758" x="2897188" y="5297488"/>
          <p14:tracePt t="108766" x="2882900" y="5300663"/>
          <p14:tracePt t="108774" x="2863850" y="5300663"/>
          <p14:tracePt t="108782" x="2844800" y="5308600"/>
          <p14:tracePt t="108790" x="2836863" y="5308600"/>
          <p14:tracePt t="108799" x="2830513" y="5311775"/>
          <p14:tracePt t="108806" x="2825750" y="5311775"/>
          <p14:tracePt t="108815" x="2819400" y="5311775"/>
          <p14:tracePt t="108832" x="2814638" y="5311775"/>
          <p14:tracePt t="108839" x="2811463" y="5311775"/>
          <p14:tracePt t="108848" x="2806700" y="5311775"/>
          <p14:tracePt t="108856" x="2800350" y="5311775"/>
          <p14:tracePt t="108864" x="2795588" y="5311775"/>
          <p14:tracePt t="108872" x="2789238" y="5311775"/>
          <p14:tracePt t="108902" x="2773363" y="5311775"/>
          <p14:tracePt t="108903" x="2770188" y="5311775"/>
          <p14:tracePt t="108912" x="2759075" y="5311775"/>
          <p14:tracePt t="108919" x="2754313" y="5311775"/>
          <p14:tracePt t="108928" x="2751138" y="5311775"/>
          <p14:tracePt t="108955" x="2747963" y="5311775"/>
          <p14:tracePt t="108984" x="2743200" y="5311775"/>
          <p14:tracePt t="108992" x="2743200" y="5308600"/>
          <p14:tracePt t="109016" x="2740025" y="5308600"/>
          <p14:tracePt t="109048" x="2740025" y="5303838"/>
          <p14:tracePt t="109058" x="2736850" y="5303838"/>
          <p14:tracePt t="109268" x="2736850" y="5300663"/>
          <p14:tracePt t="109274" x="2736850" y="5297488"/>
          <p14:tracePt t="109290" x="2736850" y="5292725"/>
          <p14:tracePt t="109330" x="2736850" y="5289550"/>
          <p14:tracePt t="109381" x="2736850" y="5286375"/>
          <p14:tracePt t="109398" x="2736850" y="5278438"/>
          <p14:tracePt t="109408" x="2736850" y="5275263"/>
          <p14:tracePt t="109416" x="2736850" y="5270500"/>
          <p14:tracePt t="109423" x="2736850" y="5262563"/>
          <p14:tracePt t="109440" x="2736850" y="5256213"/>
          <p14:tracePt t="109448" x="2736850" y="5251450"/>
          <p14:tracePt t="109456" x="2736850" y="5245100"/>
          <p14:tracePt t="109464" x="2736850" y="5237163"/>
          <p14:tracePt t="109472" x="2732088" y="5233988"/>
          <p14:tracePt t="109479" x="2720975" y="5229225"/>
          <p14:tracePt t="109487" x="2709863" y="5226050"/>
          <p14:tracePt t="109496" x="2698750" y="5222875"/>
          <p14:tracePt t="109503" x="2690813" y="5218113"/>
          <p14:tracePt t="109512" x="2679700" y="5218113"/>
          <p14:tracePt t="109520" x="2676525" y="5218113"/>
          <p14:tracePt t="109528" x="2673350" y="5218113"/>
          <p14:tracePt t="109535" x="2668588" y="5218113"/>
          <p14:tracePt t="109552" x="2665413" y="5218113"/>
          <p14:tracePt t="109568" x="2665413" y="5222875"/>
          <p14:tracePt t="109576" x="2665413" y="5226050"/>
          <p14:tracePt t="109584" x="2662238" y="5233988"/>
          <p14:tracePt t="109600" x="2657475" y="5240338"/>
          <p14:tracePt t="109608" x="2657475" y="5248275"/>
          <p14:tracePt t="109616" x="2657475" y="5256213"/>
          <p14:tracePt t="109624" x="2657475" y="5259388"/>
          <p14:tracePt t="109632" x="2657475" y="5262563"/>
          <p14:tracePt t="109640" x="2657475" y="5267325"/>
          <p14:tracePt t="109648" x="2657475" y="5270500"/>
          <p14:tracePt t="109663" x="2654300" y="5270500"/>
          <p14:tracePt t="109672" x="2649538" y="5270500"/>
          <p14:tracePt t="109680" x="2643188" y="5270500"/>
          <p14:tracePt t="109690" x="2627313" y="5270500"/>
          <p14:tracePt t="109697" x="2616200" y="5267325"/>
          <p14:tracePt t="109706" x="2605088" y="5259388"/>
          <p14:tracePt t="109713" x="2574925" y="5248275"/>
          <p14:tracePt t="109722" x="2527300" y="5233988"/>
          <p14:tracePt t="109730" x="2481263" y="5214938"/>
          <p14:tracePt t="109737" x="2411413" y="5195888"/>
          <p14:tracePt t="109746" x="2343150" y="5170488"/>
          <p14:tracePt t="109754" x="2254250" y="5135563"/>
          <p14:tracePt t="109762" x="2155825" y="5099050"/>
          <p14:tracePt t="109769" x="2058988" y="5060950"/>
          <p14:tracePt t="109778" x="1962150" y="5024438"/>
          <p14:tracePt t="109785" x="1882775" y="4997450"/>
          <p14:tracePt t="109794" x="1816100" y="4978400"/>
          <p14:tracePt t="109802" x="1758950" y="4956175"/>
          <p14:tracePt t="109810" x="1717675" y="4937125"/>
          <p14:tracePt t="109818" x="1681163" y="4926013"/>
          <p14:tracePt t="109826" x="1647825" y="4914900"/>
          <p14:tracePt t="109834" x="1617663" y="4911725"/>
          <p14:tracePt t="109842" x="1598613" y="4903788"/>
          <p14:tracePt t="109850" x="1587500" y="4903788"/>
          <p14:tracePt t="109858" x="1579563" y="4903788"/>
          <p14:tracePt t="109866" x="1571625" y="4903788"/>
          <p14:tracePt t="109876" x="1565275" y="4906963"/>
          <p14:tracePt t="109882" x="1557338" y="4906963"/>
          <p14:tracePt t="109890" x="1549400" y="4911725"/>
          <p14:tracePt t="109897" x="1541463" y="4911725"/>
          <p14:tracePt t="109922" x="1538288" y="4914900"/>
          <p14:tracePt t="109930" x="1538288" y="4919663"/>
          <p14:tracePt t="109938" x="1538288" y="4926013"/>
          <p14:tracePt t="109946" x="1538288" y="4930775"/>
          <p14:tracePt t="109954" x="1538288" y="4933950"/>
          <p14:tracePt t="109964" x="1541463" y="4933950"/>
          <p14:tracePt t="109969" x="1549400" y="4933950"/>
          <p14:tracePt t="109980" x="1554163" y="4933950"/>
          <p14:tracePt t="109988" x="1557338" y="4933950"/>
          <p14:tracePt t="109996" x="1560513" y="4937125"/>
          <p14:tracePt t="110004" x="1565275" y="4937125"/>
          <p14:tracePt t="110011" x="1568450" y="4941888"/>
          <p14:tracePt t="110028" x="1568450" y="4945063"/>
          <p14:tracePt t="110044" x="1568450" y="4948238"/>
          <p14:tracePt t="110059" x="1568450" y="4953000"/>
          <p14:tracePt t="110068" x="1571625" y="4953000"/>
          <p14:tracePt t="110076" x="1571625" y="4956175"/>
          <p14:tracePt t="110136" x="1576388" y="4956175"/>
          <p14:tracePt t="110152" x="1579563" y="4956175"/>
          <p14:tracePt t="110160" x="1582738" y="4956175"/>
          <p14:tracePt t="110167" x="1587500" y="4956175"/>
          <p14:tracePt t="110177" x="1598613" y="4956175"/>
          <p14:tracePt t="110183" x="1606550" y="4956175"/>
          <p14:tracePt t="110192" x="1624013" y="4956175"/>
          <p14:tracePt t="110200" x="1635125" y="4956175"/>
          <p14:tracePt t="110208" x="1665288" y="4964113"/>
          <p14:tracePt t="110216" x="1687513" y="4964113"/>
          <p14:tracePt t="110224" x="1717675" y="4964113"/>
          <p14:tracePt t="110232" x="1763713" y="4967288"/>
          <p14:tracePt t="110242" x="1816100" y="4975225"/>
          <p14:tracePt t="110250" x="1890713" y="4975225"/>
          <p14:tracePt t="110258" x="1973263" y="4975225"/>
          <p14:tracePt t="110266" x="2066925" y="4986338"/>
          <p14:tracePt t="110274" x="2208213" y="4997450"/>
          <p14:tracePt t="110281" x="2351088" y="5005388"/>
          <p14:tracePt t="110290" x="2447925" y="5011738"/>
          <p14:tracePt t="110298" x="2586038" y="5019675"/>
          <p14:tracePt t="110306" x="2728913" y="5027613"/>
          <p14:tracePt t="110314" x="2886075" y="5038725"/>
          <p14:tracePt t="110322" x="3057525" y="5046663"/>
          <p14:tracePt t="110330" x="3255963" y="5038725"/>
          <p14:tracePt t="110338" x="3454400" y="5038725"/>
          <p14:tracePt t="110345" x="3716338" y="5030788"/>
          <p14:tracePt t="110353" x="3994150" y="5008563"/>
          <p14:tracePt t="110366" x="4305300" y="4986338"/>
          <p14:tracePt t="110374" x="4625975" y="4964113"/>
          <p14:tracePt t="110381" x="4967288" y="4930775"/>
          <p14:tracePt t="110390" x="5319713" y="4906963"/>
          <p14:tracePt t="110398" x="5629275" y="4873625"/>
          <p14:tracePt t="110406" x="5891213" y="4851400"/>
          <p14:tracePt t="110414" x="6097588" y="4826000"/>
          <p14:tracePt t="110422" x="6194425" y="4818063"/>
          <p14:tracePt t="110430" x="6270625" y="4818063"/>
          <p14:tracePt t="110438" x="6329363" y="4818063"/>
          <p14:tracePt t="110446" x="6381750" y="4818063"/>
          <p14:tracePt t="110454" x="6453188" y="4818063"/>
          <p14:tracePt t="110461" x="6527800" y="4818063"/>
          <p14:tracePt t="110469" x="6604000" y="4818063"/>
          <p14:tracePt t="110478" x="6662738" y="4810125"/>
          <p14:tracePt t="110485" x="6700838" y="4806950"/>
          <p14:tracePt t="110494" x="6742113" y="4806950"/>
          <p14:tracePt t="110502" x="6756400" y="4799013"/>
          <p14:tracePt t="110509" x="6775450" y="4795838"/>
          <p14:tracePt t="110518" x="6778625" y="4791075"/>
          <p14:tracePt t="110652" x="6775450" y="4791075"/>
          <p14:tracePt t="110659" x="6723063" y="4791075"/>
          <p14:tracePt t="110667" x="6678613" y="4791075"/>
          <p14:tracePt t="110676" x="6643688" y="4795838"/>
          <p14:tracePt t="110684" x="6640513" y="4799013"/>
          <p14:tracePt t="110692" x="6640513" y="4802188"/>
          <p14:tracePt t="110702" x="6648450" y="4802188"/>
          <p14:tracePt t="110707" x="6662738" y="4813300"/>
          <p14:tracePt t="110716" x="6692900" y="4821238"/>
          <p14:tracePt t="110724" x="6726238" y="4840288"/>
          <p14:tracePt t="110732" x="6778625" y="4859338"/>
          <p14:tracePt t="110740" x="6824663" y="4870450"/>
          <p14:tracePt t="110748" x="6894513" y="4881563"/>
          <p14:tracePt t="110756" x="6970713" y="4889500"/>
          <p14:tracePt t="110764" x="7075488" y="4900613"/>
          <p14:tracePt t="110772" x="7197725" y="4900613"/>
          <p14:tracePt t="110780" x="7321550" y="4900613"/>
          <p14:tracePt t="110788" x="7456488" y="4900613"/>
          <p14:tracePt t="110796" x="7583488" y="4895850"/>
          <p14:tracePt t="110806" x="7740650" y="4889500"/>
          <p14:tracePt t="110814" x="7916863" y="4862513"/>
          <p14:tracePt t="110822" x="8107363" y="4832350"/>
          <p14:tracePt t="110830" x="8313738" y="4813300"/>
          <p14:tracePt t="110838" x="8515350" y="4795838"/>
          <p14:tracePt t="110846" x="8677275" y="4776788"/>
          <p14:tracePt t="110854" x="8751888" y="4760913"/>
          <p14:tracePt t="110862" x="8812213" y="4749800"/>
          <p14:tracePt t="110902" x="8953500" y="4732338"/>
          <p14:tracePt t="110910" x="8958263" y="4727575"/>
          <p14:tracePt t="111046" x="8969375" y="4727575"/>
          <p14:tracePt t="111054" x="9021763" y="4735513"/>
          <p14:tracePt t="111061" x="9115425" y="4743450"/>
          <p14:tracePt t="111070" x="9253538" y="4743450"/>
          <p14:tracePt t="111078" x="9391650" y="4743450"/>
          <p14:tracePt t="111088" x="9518650" y="4735513"/>
          <p14:tracePt t="111096" x="9609138" y="4735513"/>
          <p14:tracePt t="111104" x="9702800" y="4735513"/>
          <p14:tracePt t="111111" x="9777413" y="4735513"/>
          <p14:tracePt t="111119" x="9852025" y="4738688"/>
          <p14:tracePt t="111128" x="9934575" y="4738688"/>
          <p14:tracePt t="111135" x="10013950" y="4738688"/>
          <p14:tracePt t="111144" x="10096500" y="4738688"/>
          <p14:tracePt t="111152" x="10171113" y="4738688"/>
          <p14:tracePt t="111160" x="10245725" y="4735513"/>
          <p14:tracePt t="111169" x="10298113" y="4732338"/>
          <p14:tracePt t="111176" x="10328275" y="4732338"/>
          <p14:tracePt t="111184" x="10347325" y="4727575"/>
          <p14:tracePt t="111192" x="10350500" y="4727575"/>
          <p14:tracePt t="111376" x="10353675" y="4732338"/>
          <p14:tracePt t="111385" x="10364788" y="4746625"/>
          <p14:tracePt t="111394" x="10391775" y="4760913"/>
          <p14:tracePt t="111402" x="10433050" y="4779963"/>
          <p14:tracePt t="111410" x="10485438" y="4799013"/>
          <p14:tracePt t="111418" x="10548938" y="4802188"/>
          <p14:tracePt t="111426" x="10615613" y="4810125"/>
          <p14:tracePt t="111434" x="10675938" y="4810125"/>
          <p14:tracePt t="111442" x="10731500" y="4810125"/>
          <p14:tracePt t="111449" x="10780713" y="4810125"/>
          <p14:tracePt t="111458" x="10825163" y="4810125"/>
          <p14:tracePt t="111466" x="10855325" y="4810125"/>
          <p14:tracePt t="111474" x="10871200" y="4813300"/>
          <p14:tracePt t="111482" x="10885488" y="4813300"/>
          <p14:tracePt t="111490" x="10888663" y="4813300"/>
          <p14:tracePt t="111497" x="10904538" y="4818063"/>
          <p14:tracePt t="111506" x="10907713" y="4818063"/>
          <p14:tracePt t="111514" x="10912475" y="4818063"/>
          <p14:tracePt t="111522" x="10915650" y="4813300"/>
          <p14:tracePt t="111530" x="10918825" y="4813300"/>
          <p14:tracePt t="111538" x="10923588" y="4810125"/>
          <p14:tracePt t="111545" x="10926763" y="4810125"/>
          <p14:tracePt t="111554" x="10929938" y="4810125"/>
          <p14:tracePt t="111562" x="10929938" y="4806950"/>
          <p14:tracePt t="111610" x="10934700" y="4806950"/>
          <p14:tracePt t="111618" x="10934700" y="4802188"/>
          <p14:tracePt t="111642" x="10937875" y="4799013"/>
          <p14:tracePt t="111658" x="10941050" y="4799013"/>
          <p14:tracePt t="111666" x="10945813" y="4799013"/>
          <p14:tracePt t="111676" x="10953750" y="4799013"/>
          <p14:tracePt t="111684" x="10960100" y="4799013"/>
          <p14:tracePt t="111692" x="10975975" y="4799013"/>
          <p14:tracePt t="111700" x="10993438" y="4799013"/>
          <p14:tracePt t="111708" x="11006138" y="4795838"/>
          <p14:tracePt t="111716" x="11017250" y="4795838"/>
          <p14:tracePt t="111724" x="11023600" y="4795838"/>
          <p14:tracePt t="111732" x="11028363" y="4795838"/>
          <p14:tracePt t="111740" x="11031538" y="4791075"/>
          <p14:tracePt t="111748" x="11034713" y="4791075"/>
          <p14:tracePt t="111764" x="11039475" y="4791075"/>
          <p14:tracePt t="111772" x="11042650" y="4791075"/>
          <p14:tracePt t="111780" x="11045825" y="4791075"/>
          <p14:tracePt t="111844" x="11050588" y="4791075"/>
          <p14:tracePt t="111859" x="11050588" y="4795838"/>
          <p14:tracePt t="111902" x="11058525" y="4799013"/>
          <p14:tracePt t="112006" x="11058525" y="4802188"/>
          <p14:tracePt t="112014" x="11050588" y="4806950"/>
          <p14:tracePt t="112022" x="11045825" y="4806950"/>
          <p14:tracePt t="112030" x="11042650" y="4810125"/>
          <p14:tracePt t="112222" x="11042650" y="4802188"/>
          <p14:tracePt t="112230" x="11042650" y="4784725"/>
          <p14:tracePt t="112240" x="11039475" y="4754563"/>
          <p14:tracePt t="112248" x="11039475" y="4716463"/>
          <p14:tracePt t="112256" x="11031538" y="4686300"/>
          <p14:tracePt t="112264" x="11031538" y="4656138"/>
          <p14:tracePt t="112272" x="11031538" y="4638675"/>
          <p14:tracePt t="112280" x="11031538" y="4627563"/>
          <p14:tracePt t="112288" x="11031538" y="4622800"/>
          <p14:tracePt t="112296" x="11031538" y="4619625"/>
          <p14:tracePt t="112303" x="11031538" y="4616450"/>
          <p14:tracePt t="112320" x="11031538" y="4611688"/>
          <p14:tracePt t="112376" x="11031538" y="4619625"/>
          <p14:tracePt t="112384" x="11031538" y="4633913"/>
          <p14:tracePt t="112392" x="11031538" y="4649788"/>
          <p14:tracePt t="112400" x="11031538" y="4668838"/>
          <p14:tracePt t="112408" x="11031538" y="4683125"/>
          <p14:tracePt t="112416" x="11031538" y="4702175"/>
          <p14:tracePt t="112424" x="11031538" y="4716463"/>
          <p14:tracePt t="112432" x="11031538" y="4724400"/>
          <p14:tracePt t="112440" x="11028363" y="4735513"/>
          <p14:tracePt t="112448" x="11023600" y="4743450"/>
          <p14:tracePt t="112456" x="11020425" y="4749800"/>
          <p14:tracePt t="112464" x="11017250" y="4765675"/>
          <p14:tracePt t="112472" x="11009313" y="4776788"/>
          <p14:tracePt t="112480" x="11009313" y="4795838"/>
          <p14:tracePt t="112488" x="11001375" y="4810125"/>
          <p14:tracePt t="112496" x="10993438" y="4843463"/>
          <p14:tracePt t="112503" x="10990263" y="4867275"/>
          <p14:tracePt t="112511" x="10975975" y="4892675"/>
          <p14:tracePt t="112522" x="10956925" y="4919663"/>
          <p14:tracePt t="112530" x="10948988" y="4937125"/>
          <p14:tracePt t="112535" x="10945813" y="4956175"/>
          <p14:tracePt t="112546" x="10941050" y="4964113"/>
          <p14:tracePt t="112553" x="10941050" y="4972050"/>
          <p14:tracePt t="112562" x="10941050" y="4975225"/>
          <p14:tracePt t="112570" x="10941050" y="4978400"/>
          <p14:tracePt t="112690" x="10941050" y="4975225"/>
          <p14:tracePt t="112698" x="10941050" y="4972050"/>
          <p14:tracePt t="112706" x="10941050" y="4967288"/>
          <p14:tracePt t="112730" x="10941050" y="4964113"/>
          <p14:tracePt t="112788" x="10941050" y="4959350"/>
          <p14:tracePt t="112884" x="10937875" y="4959350"/>
          <p14:tracePt t="112892" x="10934700" y="4959350"/>
          <p14:tracePt t="112900" x="10929938" y="4959350"/>
          <p14:tracePt t="112908" x="10926763" y="4959350"/>
          <p14:tracePt t="112996" x="10926763" y="4964113"/>
          <p14:tracePt t="113004" x="10923588" y="4967288"/>
          <p14:tracePt t="113020" x="10918825" y="4972050"/>
          <p14:tracePt t="113028" x="10915650" y="4972050"/>
          <p14:tracePt t="113035" x="10912475" y="4975225"/>
          <p14:tracePt t="113044" x="10907713" y="4975225"/>
          <p14:tracePt t="113052" x="10904538" y="4978400"/>
          <p14:tracePt t="113060" x="10899775" y="4978400"/>
          <p14:tracePt t="113069" x="10896600" y="4978400"/>
          <p14:tracePt t="113078" x="10893425" y="4978400"/>
          <p14:tracePt t="113084" x="10888663" y="4978400"/>
          <p14:tracePt t="113092" x="10882313" y="4978400"/>
          <p14:tracePt t="113102" x="10874375" y="4978400"/>
          <p14:tracePt t="113110" x="10871200" y="4978400"/>
          <p14:tracePt t="113118" x="10866438" y="4978400"/>
          <p14:tracePt t="113126" x="10852150" y="4978400"/>
          <p14:tracePt t="113134" x="10836275" y="4978400"/>
          <p14:tracePt t="113142" x="10807700" y="4978400"/>
          <p14:tracePt t="113150" x="10783888" y="4978400"/>
          <p14:tracePt t="113158" x="10747375" y="4978400"/>
          <p14:tracePt t="113166" x="10702925" y="4978400"/>
          <p14:tracePt t="113174" x="10650538" y="4978400"/>
          <p14:tracePt t="113184" x="10582275" y="4978400"/>
          <p14:tracePt t="113194" x="10521950" y="4978400"/>
          <p14:tracePt t="113202" x="10447338" y="4972050"/>
          <p14:tracePt t="113210" x="10364788" y="4959350"/>
          <p14:tracePt t="113218" x="10287000" y="4945063"/>
          <p14:tracePt t="113226" x="10201275" y="4926013"/>
          <p14:tracePt t="113234" x="10113963" y="4911725"/>
          <p14:tracePt t="113242" x="10020300" y="4884738"/>
          <p14:tracePt t="113250" x="9953625" y="4859338"/>
          <p14:tracePt t="113258" x="9904413" y="4829175"/>
          <p14:tracePt t="113266" x="9871075" y="4795838"/>
          <p14:tracePt t="113274" x="9848850" y="4760913"/>
          <p14:tracePt t="113282" x="9832975" y="4735513"/>
          <p14:tracePt t="113290" x="9815513" y="4708525"/>
          <p14:tracePt t="113298" x="9810750" y="4691063"/>
          <p14:tracePt t="113306" x="9807575" y="4679950"/>
          <p14:tracePt t="113314" x="9807575" y="4672013"/>
          <p14:tracePt t="113322" x="9807575" y="4660900"/>
          <p14:tracePt t="113330" x="9807575" y="4656138"/>
          <p14:tracePt t="113338" x="9807575" y="4652963"/>
          <p14:tracePt t="113524" x="9807575" y="4649788"/>
          <p14:tracePt t="113532" x="9799638" y="4638675"/>
          <p14:tracePt t="113540" x="9769475" y="4633913"/>
          <p14:tracePt t="113548" x="9747250" y="4638675"/>
          <p14:tracePt t="113556" x="9705975" y="4656138"/>
          <p14:tracePt t="113564" x="9642475" y="4686300"/>
          <p14:tracePt t="113572" x="9575800" y="4721225"/>
          <p14:tracePt t="113580" x="9474200" y="4754563"/>
          <p14:tracePt t="113588" x="9347200" y="4806950"/>
          <p14:tracePt t="113596" x="9193213" y="4851400"/>
          <p14:tracePt t="113604" x="9010650" y="4900613"/>
          <p14:tracePt t="113612" x="8812213" y="4959350"/>
          <p14:tracePt t="113620" x="8575675" y="5000625"/>
          <p14:tracePt t="113628" x="8335963" y="5041900"/>
          <p14:tracePt t="113638" x="8101013" y="5072063"/>
          <p14:tracePt t="113644" x="7850188" y="5102225"/>
          <p14:tracePt t="113651" x="7602538" y="5113338"/>
          <p14:tracePt t="113660" x="7359650" y="5113338"/>
          <p14:tracePt t="113669" x="7131050" y="5113338"/>
          <p14:tracePt t="113678" x="6932613" y="5110163"/>
          <p14:tracePt t="113685" x="6734175" y="5110163"/>
          <p14:tracePt t="113692" x="6577013" y="5099050"/>
          <p14:tracePt t="113702" x="6416675" y="5083175"/>
          <p14:tracePt t="113710" x="6273800" y="5064125"/>
          <p14:tracePt t="113718" x="6199188" y="5053013"/>
          <p14:tracePt t="113726" x="6127750" y="5035550"/>
          <p14:tracePt t="113734" x="6097588" y="5016500"/>
          <p14:tracePt t="113742" x="6086475" y="4997450"/>
          <p14:tracePt t="113750" x="6086475" y="4959350"/>
          <p14:tracePt t="113758" x="6086475" y="4937125"/>
          <p14:tracePt t="113766" x="6086475" y="4922838"/>
          <p14:tracePt t="113774" x="6086475" y="4903788"/>
          <p14:tracePt t="113782" x="6086475" y="4892675"/>
          <p14:tracePt t="113790" x="6086475" y="4884738"/>
          <p14:tracePt t="113798" x="6086475" y="4878388"/>
          <p14:tracePt t="113806" x="6086475" y="4873625"/>
          <p14:tracePt t="113914" x="6078538" y="4870450"/>
          <p14:tracePt t="113922" x="6056313" y="4867275"/>
          <p14:tracePt t="113930" x="5997575" y="4859338"/>
          <p14:tracePt t="113938" x="5903913" y="4862513"/>
          <p14:tracePt t="113946" x="5761038" y="4870450"/>
          <p14:tracePt t="113956" x="5592763" y="4881563"/>
          <p14:tracePt t="113962" x="5419725" y="4889500"/>
          <p14:tracePt t="113972" x="5232400" y="4900613"/>
          <p14:tracePt t="113980" x="5016500" y="4919663"/>
          <p14:tracePt t="113988" x="4779963" y="4937125"/>
          <p14:tracePt t="113996" x="4503738" y="4972050"/>
          <p14:tracePt t="114004" x="4237038" y="5005388"/>
          <p14:tracePt t="114012" x="3994150" y="5005388"/>
          <p14:tracePt t="114019" x="3735388" y="5005388"/>
          <p14:tracePt t="114028" x="3492500" y="5005388"/>
          <p14:tracePt t="114036" x="3275013" y="5011738"/>
          <p14:tracePt t="114044" x="3087688" y="5024438"/>
          <p14:tracePt t="114052" x="2949575" y="5024438"/>
          <p14:tracePt t="114060" x="2871788" y="5024438"/>
          <p14:tracePt t="114068" x="2803525" y="5024438"/>
          <p14:tracePt t="114076" x="2754313" y="5019675"/>
          <p14:tracePt t="114084" x="2725738" y="5016500"/>
          <p14:tracePt t="114092" x="2706688" y="5011738"/>
          <p14:tracePt t="114100" x="2698750" y="5008563"/>
          <p14:tracePt t="114107" x="2687638" y="5000625"/>
          <p14:tracePt t="114116" x="2679700" y="4994275"/>
          <p14:tracePt t="114124" x="2673350" y="4989513"/>
          <p14:tracePt t="114132" x="2673350" y="4983163"/>
          <p14:tracePt t="114140" x="2673350" y="4967288"/>
          <p14:tracePt t="114148" x="2673350" y="4956175"/>
          <p14:tracePt t="114156" x="2673350" y="4948238"/>
          <p14:tracePt t="114164" x="2673350" y="4933950"/>
          <p14:tracePt t="114180" x="2673350" y="4930775"/>
          <p14:tracePt t="114278" x="2673350" y="4922838"/>
          <p14:tracePt t="114285" x="2673350" y="4903788"/>
          <p14:tracePt t="114294" x="2668588" y="4900613"/>
          <p14:tracePt t="114302" x="2649538" y="4900613"/>
          <p14:tracePt t="114310" x="2616200" y="4903788"/>
          <p14:tracePt t="114318" x="2557463" y="4906963"/>
          <p14:tracePt t="114326" x="2470150" y="4922838"/>
          <p14:tracePt t="114334" x="2346325" y="4930775"/>
          <p14:tracePt t="114342" x="2201863" y="4945063"/>
          <p14:tracePt t="114350" x="2043113" y="4956175"/>
          <p14:tracePt t="114358" x="1920875" y="4964113"/>
          <p14:tracePt t="114366" x="1781175" y="4964113"/>
          <p14:tracePt t="114374" x="1643063" y="4964113"/>
          <p14:tracePt t="114382" x="1501775" y="4972050"/>
          <p14:tracePt t="114390" x="1419225" y="4972050"/>
          <p14:tracePt t="114398" x="1339850" y="4972050"/>
          <p14:tracePt t="114406" x="1292225" y="4972050"/>
          <p14:tracePt t="114414" x="1262063" y="4972050"/>
          <p14:tracePt t="114422" x="1246188" y="4972050"/>
          <p14:tracePt t="114430" x="1238250" y="4972050"/>
          <p14:tracePt t="114439" x="1231900" y="4972050"/>
          <p14:tracePt t="114446" x="1227138" y="4972050"/>
          <p14:tracePt t="114454" x="1220788" y="4972050"/>
          <p14:tracePt t="114462" x="1209675" y="4972050"/>
          <p14:tracePt t="114469" x="1198563" y="4972050"/>
          <p14:tracePt t="114478" x="1185863" y="4972050"/>
          <p14:tracePt t="114485" x="1179513" y="4972050"/>
          <p14:tracePt t="114494" x="1171575" y="4972050"/>
          <p14:tracePt t="114502" x="1163638" y="4972050"/>
          <p14:tracePt t="114510" x="1160463" y="4972050"/>
          <p14:tracePt t="114518" x="1152525" y="4967288"/>
          <p14:tracePt t="114526" x="1149350" y="4967288"/>
          <p14:tracePt t="114535" x="1146175" y="4964113"/>
          <p14:tracePt t="114576" x="1146175" y="4959350"/>
          <p14:tracePt t="114584" x="1141413" y="4959350"/>
          <p14:tracePt t="114640" x="1138238" y="4959350"/>
          <p14:tracePt t="114656" x="1133475" y="4959350"/>
          <p14:tracePt t="114680" x="1130300" y="4959350"/>
          <p14:tracePt t="114688" x="1127125" y="4959350"/>
          <p14:tracePt t="114696" x="1122363" y="4959350"/>
          <p14:tracePt t="114728" x="1119188" y="4959350"/>
          <p14:tracePt t="114744" x="1116013" y="4959350"/>
          <p14:tracePt t="114752" x="1111250" y="4959350"/>
          <p14:tracePt t="114760" x="1104900" y="4959350"/>
          <p14:tracePt t="114768" x="1096963" y="4959350"/>
          <p14:tracePt t="114776" x="1089025" y="4959350"/>
          <p14:tracePt t="114784" x="1074738" y="4959350"/>
          <p14:tracePt t="114792" x="1063625" y="4959350"/>
          <p14:tracePt t="114800" x="1044575" y="4959350"/>
          <p14:tracePt t="114808" x="1033463" y="4959350"/>
          <p14:tracePt t="114816" x="1017588" y="4959350"/>
          <p14:tracePt t="114824" x="1003300" y="4956175"/>
          <p14:tracePt t="114834" x="989013" y="4956175"/>
          <p14:tracePt t="114842" x="969963" y="4956175"/>
          <p14:tracePt t="114850" x="958850" y="4956175"/>
          <p14:tracePt t="114858" x="939800" y="4956175"/>
          <p14:tracePt t="114866" x="917575" y="4956175"/>
          <p14:tracePt t="114903" x="860425" y="4959350"/>
          <p14:tracePt t="114906" x="849313" y="4964113"/>
          <p14:tracePt t="114914" x="835025" y="4964113"/>
          <p14:tracePt t="114923" x="823913" y="4967288"/>
          <p14:tracePt t="114930" x="815975" y="4967288"/>
          <p14:tracePt t="114938" x="808038" y="4967288"/>
          <p14:tracePt t="114946" x="801688" y="4972050"/>
          <p14:tracePt t="114954" x="793750" y="4972050"/>
          <p14:tracePt t="114962" x="785813" y="4972050"/>
          <p14:tracePt t="114969" x="777875" y="4975225"/>
          <p14:tracePt t="114978" x="766763" y="4975225"/>
          <p14:tracePt t="114985" x="763588" y="4978400"/>
          <p14:tracePt t="114994" x="755650" y="4983163"/>
          <p14:tracePt t="115002" x="755650" y="4986338"/>
          <p14:tracePt t="115010" x="749300" y="4986338"/>
          <p14:tracePt t="115018" x="744538" y="4989513"/>
          <p14:tracePt t="115026" x="741363" y="4989513"/>
          <p14:tracePt t="115034" x="738188" y="4994275"/>
          <p14:tracePt t="115054" x="733425" y="4997450"/>
          <p14:tracePt t="115062" x="733425" y="5000625"/>
          <p14:tracePt t="115070" x="733425" y="5005388"/>
          <p14:tracePt t="115086" x="733425" y="5008563"/>
          <p14:tracePt t="115102" x="733425" y="5011738"/>
          <p14:tracePt t="115126" x="733425" y="5016500"/>
          <p14:tracePt t="115152" x="733425" y="5019675"/>
          <p14:tracePt t="115160" x="733425" y="5024438"/>
          <p14:tracePt t="115168" x="733425" y="5027613"/>
          <p14:tracePt t="115184" x="733425" y="5030788"/>
          <p14:tracePt t="115200" x="733425" y="5035550"/>
          <p14:tracePt t="115208" x="738188" y="5035550"/>
          <p14:tracePt t="115216" x="738188" y="5038725"/>
          <p14:tracePt t="115232" x="738188" y="5041900"/>
          <p14:tracePt t="115268" x="738188" y="5046663"/>
          <p14:tracePt t="115292" x="738188" y="5049838"/>
          <p14:tracePt t="115300" x="738188" y="5053013"/>
          <p14:tracePt t="115316" x="738188" y="5057775"/>
          <p14:tracePt t="115324" x="738188" y="5060950"/>
          <p14:tracePt t="115332" x="738188" y="5064125"/>
          <p14:tracePt t="115340" x="738188" y="5068888"/>
          <p14:tracePt t="115356" x="738188" y="5072063"/>
          <p14:tracePt t="115372" x="738188" y="5076825"/>
          <p14:tracePt t="115922" x="738188" y="5080000"/>
          <p14:tracePt t="115928" x="741363" y="5080000"/>
          <p14:tracePt t="115936" x="741363" y="5083175"/>
          <p14:tracePt t="115944" x="744538" y="5083175"/>
          <p14:tracePt t="115960" x="749300" y="5083175"/>
          <p14:tracePt t="115968" x="749300" y="5087938"/>
          <p14:tracePt t="115976" x="752475" y="5087938"/>
          <p14:tracePt t="115986" x="752475" y="5091113"/>
          <p14:tracePt t="115994" x="752475" y="5094288"/>
          <p14:tracePt t="116002" x="752475" y="5099050"/>
          <p14:tracePt t="116026" x="752475" y="5102225"/>
          <p14:tracePt t="116034" x="752475" y="5105400"/>
          <p14:tracePt t="116042" x="752475" y="5110163"/>
          <p14:tracePt t="116050" x="752475" y="5113338"/>
          <p14:tracePt t="116058" x="752475" y="5116513"/>
          <p14:tracePt t="116074" x="752475" y="5121275"/>
          <p14:tracePt t="116082" x="755650" y="5124450"/>
          <p14:tracePt t="116090" x="755650" y="5129213"/>
          <p14:tracePt t="116098" x="755650" y="5135563"/>
          <p14:tracePt t="116106" x="760413" y="5140325"/>
          <p14:tracePt t="116114" x="763588" y="5146675"/>
          <p14:tracePt t="116122" x="766763" y="5146675"/>
          <p14:tracePt t="116130" x="771525" y="5151438"/>
          <p14:tracePt t="116139" x="771525" y="5154613"/>
          <p14:tracePt t="116146" x="771525" y="5157788"/>
          <p14:tracePt t="116154" x="774700" y="5162550"/>
          <p14:tracePt t="116162" x="774700" y="5165725"/>
          <p14:tracePt t="116170" x="774700" y="5170488"/>
          <p14:tracePt t="116566" x="774700" y="5173663"/>
          <p14:tracePt t="116574" x="774700" y="5176838"/>
          <p14:tracePt t="116670" x="774700" y="5181600"/>
          <p14:tracePt t="116790" x="774700" y="5184775"/>
          <p14:tracePt t="116806" x="774700" y="5187950"/>
          <p14:tracePt t="116814" x="774700" y="5192713"/>
          <p14:tracePt t="116839" x="774700" y="5195888"/>
          <p14:tracePt t="116928" x="774700" y="5199063"/>
          <p14:tracePt t="116935" x="782638" y="5203825"/>
          <p14:tracePt t="116944" x="790575" y="5207000"/>
          <p14:tracePt t="116952" x="804863" y="5210175"/>
          <p14:tracePt t="116960" x="819150" y="5214938"/>
          <p14:tracePt t="116968" x="838200" y="5218113"/>
          <p14:tracePt t="116976" x="849313" y="5218113"/>
          <p14:tracePt t="116984" x="857250" y="5218113"/>
          <p14:tracePt t="116992" x="860425" y="5222875"/>
          <p14:tracePt t="117000" x="865188" y="5222875"/>
          <p14:tracePt t="117082" x="865188" y="5226050"/>
          <p14:tracePt t="117098" x="868363" y="5229225"/>
          <p14:tracePt t="117114" x="868363" y="5233988"/>
          <p14:tracePt t="117122" x="871538" y="5233988"/>
          <p14:tracePt t="117146" x="876300" y="5237163"/>
          <p14:tracePt t="117186" x="879475" y="5237163"/>
          <p14:tracePt t="117194" x="882650" y="5237163"/>
          <p14:tracePt t="117202" x="887413" y="5237163"/>
          <p14:tracePt t="117210" x="895350" y="5237163"/>
          <p14:tracePt t="117218" x="895350" y="5233988"/>
          <p14:tracePt t="117226" x="901700" y="5233988"/>
          <p14:tracePt t="117234" x="906463" y="5226050"/>
          <p14:tracePt t="117242" x="906463" y="5222875"/>
          <p14:tracePt t="119820" x="901700" y="5214938"/>
          <p14:tracePt t="119828" x="895350" y="5214938"/>
          <p14:tracePt t="119836" x="895350" y="5218113"/>
          <p14:tracePt t="119844" x="895350" y="5229225"/>
          <p14:tracePt t="119852" x="909638" y="5248275"/>
          <p14:tracePt t="119860" x="965200" y="5270500"/>
          <p14:tracePt t="119868" x="1052513" y="5300663"/>
          <p14:tracePt t="119876" x="1171575" y="5322888"/>
          <p14:tracePt t="119884" x="1314450" y="5341938"/>
          <p14:tracePt t="119892" x="1471613" y="5349875"/>
          <p14:tracePt t="119900" x="1587500" y="5364163"/>
          <p14:tracePt t="119908" x="1676400" y="5383213"/>
          <p14:tracePt t="119916" x="1695450" y="5405438"/>
          <p14:tracePt t="119924" x="1695450" y="5427663"/>
          <p14:tracePt t="119932" x="1692275" y="5454650"/>
          <p14:tracePt t="119940" x="1692275" y="5484813"/>
          <p14:tracePt t="119948" x="1692275" y="5521325"/>
          <p14:tracePt t="119958" x="1684338" y="5554663"/>
          <p14:tracePt t="119964" x="1681163" y="5578475"/>
          <p14:tracePt t="119972" x="1665288" y="5611813"/>
          <p14:tracePt t="119980" x="1643063" y="5630863"/>
          <p14:tracePt t="119988" x="1624013" y="5653088"/>
          <p14:tracePt t="119998" x="1606550" y="5659438"/>
          <p14:tracePt t="120006" x="1587500" y="5670550"/>
          <p14:tracePt t="120014" x="1568450" y="5678488"/>
          <p14:tracePt t="120053" x="1441450" y="5711825"/>
          <p14:tracePt t="120054" x="1408113" y="5724525"/>
          <p14:tracePt t="120062" x="1397000" y="5727700"/>
          <p14:tracePt t="120070" x="1389063" y="5730875"/>
          <p14:tracePt t="120078" x="1381125" y="5735638"/>
          <p14:tracePt t="120085" x="1373188" y="5741988"/>
          <p14:tracePt t="120094" x="1373188" y="5757863"/>
          <p14:tracePt t="120102" x="1370013" y="5776913"/>
          <p14:tracePt t="120110" x="1370013" y="5805488"/>
          <p14:tracePt t="120119" x="1381125" y="5840413"/>
          <p14:tracePt t="120126" x="1392238" y="5873750"/>
          <p14:tracePt t="120134" x="1408113" y="5910263"/>
          <p14:tracePt t="120142" x="1419225" y="5951538"/>
          <p14:tracePt t="120150" x="1441450" y="5992813"/>
          <p14:tracePt t="120158" x="1460500" y="6038850"/>
          <p14:tracePt t="120167" x="1482725" y="6072188"/>
          <p14:tracePt t="120174" x="1497013" y="6097588"/>
          <p14:tracePt t="120182" x="1516063" y="6124575"/>
          <p14:tracePt t="120190" x="1535113" y="6138863"/>
          <p14:tracePt t="120198" x="1549400" y="6161088"/>
          <p14:tracePt t="120206" x="1557338" y="6161088"/>
          <p14:tracePt t="120214" x="1565275" y="6165850"/>
          <p14:tracePt t="120222" x="1568450" y="6165850"/>
          <p14:tracePt t="120230" x="1571625" y="6165850"/>
          <p14:tracePt t="120238" x="1571625" y="6157913"/>
          <p14:tracePt t="120248" x="1571625" y="6149975"/>
          <p14:tracePt t="120254" x="1571625" y="6143625"/>
          <p14:tracePt t="120262" x="1571625" y="6138863"/>
          <p14:tracePt t="120272" x="1571625" y="6135688"/>
          <p14:tracePt t="120280" x="1571625" y="6132513"/>
          <p14:tracePt t="120288" x="1568450" y="6132513"/>
          <p14:tracePt t="120304" x="1565275" y="6132513"/>
          <p14:tracePt t="120328" x="1560513" y="6132513"/>
          <p14:tracePt t="120376" x="1554163" y="6127750"/>
          <p14:tracePt t="120384" x="1546225" y="6124575"/>
          <p14:tracePt t="120392" x="1538288" y="6119813"/>
          <p14:tracePt t="120400" x="1530350" y="6119813"/>
          <p14:tracePt t="120408" x="1524000" y="6119813"/>
          <p14:tracePt t="120416" x="1516063" y="6119813"/>
          <p14:tracePt t="120424" x="1508125" y="6119813"/>
          <p14:tracePt t="120440" x="1501775" y="6119813"/>
          <p14:tracePt t="120448" x="1493838" y="6119813"/>
          <p14:tracePt t="120456" x="1485900" y="6119813"/>
          <p14:tracePt t="120472" x="1477963" y="6119813"/>
          <p14:tracePt t="120480" x="1474788" y="6119813"/>
          <p14:tracePt t="120488" x="1466850" y="6116638"/>
          <p14:tracePt t="120496" x="1460500" y="6113463"/>
          <p14:tracePt t="120504" x="1452563" y="6108700"/>
          <p14:tracePt t="120512" x="1444625" y="6108700"/>
          <p14:tracePt t="120520" x="1441450" y="6108700"/>
          <p14:tracePt t="120528" x="1436688" y="6108700"/>
          <p14:tracePt t="120553" x="1433513" y="6108700"/>
          <p14:tracePt t="120568" x="1430338" y="6105525"/>
          <p14:tracePt t="120578" x="1422400" y="6102350"/>
          <p14:tracePt t="120586" x="1414463" y="6097588"/>
          <p14:tracePt t="120594" x="1408113" y="6094413"/>
          <p14:tracePt t="120602" x="1400175" y="6086475"/>
          <p14:tracePt t="120610" x="1392238" y="6083300"/>
          <p14:tracePt t="120619" x="1373188" y="6072188"/>
          <p14:tracePt t="120626" x="1366838" y="6067425"/>
          <p14:tracePt t="120635" x="1350963" y="6061075"/>
          <p14:tracePt t="120642" x="1344613" y="6056313"/>
          <p14:tracePt t="120650" x="1344613" y="6053138"/>
          <p14:tracePt t="120658" x="1339850" y="6053138"/>
          <p14:tracePt t="120666" x="1336675" y="6049963"/>
          <p14:tracePt t="120674" x="1331913" y="6049963"/>
          <p14:tracePt t="120682" x="1328738" y="6045200"/>
          <p14:tracePt t="120690" x="1325563" y="6045200"/>
          <p14:tracePt t="120698" x="1325563" y="6042025"/>
          <p14:tracePt t="120706" x="1320800" y="6042025"/>
          <p14:tracePt t="120722" x="1317625" y="6038850"/>
          <p14:tracePt t="120730" x="1317625" y="6034088"/>
          <p14:tracePt t="120738" x="1314450" y="6034088"/>
          <p14:tracePt t="120836" x="1314450" y="6030913"/>
          <p14:tracePt t="120842" x="1314450" y="6022975"/>
          <p14:tracePt t="120853" x="1314450" y="6019800"/>
          <p14:tracePt t="120860" x="1314450" y="6015038"/>
          <p14:tracePt t="120868" x="1314450" y="6011863"/>
          <p14:tracePt t="120886" x="1314450" y="5997575"/>
          <p14:tracePt t="120892" x="1309688" y="5989638"/>
          <p14:tracePt t="120900" x="1306513" y="5986463"/>
          <p14:tracePt t="120908" x="1303338" y="5981700"/>
          <p14:tracePt t="120924" x="1298575" y="5981700"/>
          <p14:tracePt t="120968" x="1298575" y="5978525"/>
          <p14:tracePt t="120984" x="1298575" y="5973763"/>
          <p14:tracePt t="121000" x="1298575" y="5970588"/>
          <p14:tracePt t="121008" x="1298575" y="5967413"/>
          <p14:tracePt t="121016" x="1298575" y="5959475"/>
          <p14:tracePt t="121024" x="1298575" y="5951538"/>
          <p14:tracePt t="121032" x="1298575" y="5948363"/>
          <p14:tracePt t="121040" x="1298575" y="5940425"/>
          <p14:tracePt t="121048" x="1298575" y="5929313"/>
          <p14:tracePt t="121056" x="1303338" y="5921375"/>
          <p14:tracePt t="121064" x="1306513" y="5915025"/>
          <p14:tracePt t="121072" x="1314450" y="5903913"/>
          <p14:tracePt t="121080" x="1317625" y="5888038"/>
          <p14:tracePt t="121089" x="1320800" y="5881688"/>
          <p14:tracePt t="121096" x="1328738" y="5868988"/>
          <p14:tracePt t="121104" x="1328738" y="5854700"/>
          <p14:tracePt t="121112" x="1328738" y="5846763"/>
          <p14:tracePt t="121120" x="1328738" y="5840413"/>
          <p14:tracePt t="121130" x="1325563" y="5832475"/>
          <p14:tracePt t="121138" x="1320800" y="5829300"/>
          <p14:tracePt t="121146" x="1317625" y="5824538"/>
          <p14:tracePt t="121153" x="1314450" y="5821363"/>
          <p14:tracePt t="121194" x="1309688" y="5821363"/>
          <p14:tracePt t="121219" x="1306513" y="5829300"/>
          <p14:tracePt t="121226" x="1303338" y="5835650"/>
          <p14:tracePt t="121234" x="1298575" y="5843588"/>
          <p14:tracePt t="121242" x="1292225" y="5854700"/>
          <p14:tracePt t="121250" x="1287463" y="5862638"/>
          <p14:tracePt t="121258" x="1287463" y="5868988"/>
          <p14:tracePt t="121266" x="1284288" y="5881688"/>
          <p14:tracePt t="121274" x="1279525" y="5888038"/>
          <p14:tracePt t="121282" x="1276350" y="5895975"/>
          <p14:tracePt t="121290" x="1273175" y="5907088"/>
          <p14:tracePt t="121306" x="1273175" y="5910263"/>
          <p14:tracePt t="121314" x="1268413" y="5915025"/>
          <p14:tracePt t="121322" x="1268413" y="5921375"/>
          <p14:tracePt t="121330" x="1268413" y="5926138"/>
          <p14:tracePt t="121338" x="1268413" y="5929313"/>
          <p14:tracePt t="121346" x="1265238" y="5929313"/>
          <p14:tracePt t="121354" x="1262063" y="5937250"/>
          <p14:tracePt t="121362" x="1257300" y="5940425"/>
          <p14:tracePt t="121370" x="1257300" y="5948363"/>
          <p14:tracePt t="121378" x="1254125" y="5956300"/>
          <p14:tracePt t="121388" x="1254125" y="5959475"/>
          <p14:tracePt t="121394" x="1250950" y="5962650"/>
          <p14:tracePt t="121402" x="1250950" y="5967413"/>
          <p14:tracePt t="121436" x="1254125" y="5967413"/>
          <p14:tracePt t="121444" x="1257300" y="5970588"/>
          <p14:tracePt t="121453" x="1262063" y="5973763"/>
          <p14:tracePt t="121460" x="1265238" y="5978525"/>
          <p14:tracePt t="121468" x="1268413" y="5981700"/>
          <p14:tracePt t="121476" x="1273175" y="5986463"/>
          <p14:tracePt t="121492" x="1273175" y="5989638"/>
          <p14:tracePt t="121782" x="1273175" y="5992813"/>
          <p14:tracePt t="121806" x="1268413" y="5992813"/>
          <p14:tracePt t="121830" x="1265238" y="599281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31E506-7D50-45C2-93FF-A0A2CC2AD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ゲームの流れ（２／２）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540D82F-BBAE-467B-91B9-983E25D01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1800" dirty="0"/>
              <a:t>プレイヤーは</a:t>
            </a:r>
            <a:r>
              <a:rPr lang="en-US" altLang="ja-JP" sz="1800" dirty="0"/>
              <a:t>21</a:t>
            </a:r>
            <a:r>
              <a:rPr lang="ja-JP" altLang="en-US" sz="1800" dirty="0"/>
              <a:t>を超えなければ何回でもヒットすることができる。</a:t>
            </a:r>
            <a:r>
              <a:rPr lang="en-US" altLang="ja-JP" sz="1800" dirty="0"/>
              <a:t>21</a:t>
            </a:r>
            <a:r>
              <a:rPr lang="ja-JP" altLang="en-US" sz="1800" dirty="0"/>
              <a:t>を超えてしまうことをバスト（</a:t>
            </a:r>
            <a:r>
              <a:rPr lang="en-US" altLang="ja-JP" sz="1800" dirty="0"/>
              <a:t>bust</a:t>
            </a:r>
            <a:r>
              <a:rPr lang="ja-JP" altLang="en-US" sz="1800" dirty="0"/>
              <a:t>）と呼び、直ちにプレイヤーの負けとなる。プレイヤーが全員スタンドするとディーラーは自分のホールカードを開く。</a:t>
            </a:r>
            <a:endParaRPr lang="en-US" altLang="ja-JP" sz="1800" dirty="0"/>
          </a:p>
          <a:p>
            <a:endParaRPr lang="ja-JP" altLang="en-US" sz="1800" dirty="0"/>
          </a:p>
          <a:p>
            <a:r>
              <a:rPr lang="ja-JP" altLang="en-US" sz="1800" dirty="0"/>
              <a:t>ディーラーは、自分の手が</a:t>
            </a:r>
            <a:r>
              <a:rPr lang="en-US" altLang="ja-JP" sz="1800" dirty="0"/>
              <a:t>17</a:t>
            </a:r>
            <a:r>
              <a:rPr lang="ja-JP" altLang="en-US" sz="1800" dirty="0"/>
              <a:t>以上になるまでカードを引かなければならず、</a:t>
            </a:r>
            <a:r>
              <a:rPr lang="en-US" altLang="ja-JP" sz="1800" dirty="0"/>
              <a:t>17</a:t>
            </a:r>
            <a:r>
              <a:rPr lang="ja-JP" altLang="en-US" sz="1800" dirty="0"/>
              <a:t>以上になったら、その後は追加のカードを引くことはできない。</a:t>
            </a:r>
            <a:endParaRPr lang="en-US" altLang="ja-JP" sz="1800" dirty="0"/>
          </a:p>
          <a:p>
            <a:endParaRPr lang="ja-JP" altLang="en-US" sz="1800" dirty="0"/>
          </a:p>
          <a:p>
            <a:r>
              <a:rPr lang="ja-JP" altLang="en-US" sz="1800" dirty="0"/>
              <a:t>ディーラーが</a:t>
            </a:r>
            <a:r>
              <a:rPr lang="en-US" altLang="ja-JP" sz="1800" dirty="0"/>
              <a:t>21</a:t>
            </a:r>
            <a:r>
              <a:rPr lang="ja-JP" altLang="en-US" sz="1800" dirty="0"/>
              <a:t>を超えた場合には、スタンドしたプレイヤーは全員勝利である。</a:t>
            </a:r>
          </a:p>
          <a:p>
            <a:r>
              <a:rPr lang="ja-JP" altLang="en-US" sz="1800" dirty="0"/>
              <a:t>プレイヤーとディーラーが同じ点数の場合には引き分けとなる。</a:t>
            </a:r>
          </a:p>
          <a:p>
            <a:endParaRPr kumimoji="1" lang="ja-JP" altLang="en-US" sz="1800" dirty="0"/>
          </a:p>
          <a:p>
            <a:endParaRPr kumimoji="1" lang="ja-JP" altLang="en-US" sz="1800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20A9AF29-B6EC-48F2-90FA-B2D77C9C6F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790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570"/>
    </mc:Choice>
    <mc:Fallback xmlns="">
      <p:transition spd="slow" advTm="100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26" x="1265238" y="5945188"/>
          <p14:tracePt t="2134" x="1257300" y="5816600"/>
          <p14:tracePt t="2142" x="1257300" y="5724525"/>
          <p14:tracePt t="2150" x="1257300" y="5664200"/>
          <p14:tracePt t="2158" x="1268413" y="5603875"/>
          <p14:tracePt t="2166" x="1273175" y="5559425"/>
          <p14:tracePt t="2174" x="1279525" y="5521325"/>
          <p14:tracePt t="2184" x="1279525" y="5491163"/>
          <p14:tracePt t="2190" x="1279525" y="5473700"/>
          <p14:tracePt t="2198" x="1279525" y="5457825"/>
          <p14:tracePt t="2206" x="1279525" y="5438775"/>
          <p14:tracePt t="2214" x="1279525" y="5427663"/>
          <p14:tracePt t="2222" x="1279525" y="5424488"/>
          <p14:tracePt t="2238" x="1279525" y="5419725"/>
          <p14:tracePt t="2336" x="1276350" y="5419725"/>
          <p14:tracePt t="2344" x="1268413" y="5419725"/>
          <p14:tracePt t="2352" x="1262063" y="5416550"/>
          <p14:tracePt t="2360" x="1262063" y="5408613"/>
          <p14:tracePt t="2368" x="1265238" y="5386388"/>
          <p14:tracePt t="2376" x="1295400" y="5345113"/>
          <p14:tracePt t="2384" x="1331913" y="5281613"/>
          <p14:tracePt t="2392" x="1373188" y="5199063"/>
          <p14:tracePt t="2400" x="1436688" y="5094288"/>
          <p14:tracePt t="2409" x="1516063" y="4972050"/>
          <p14:tracePt t="2416" x="1643063" y="4813300"/>
          <p14:tracePt t="2424" x="1797050" y="4641850"/>
          <p14:tracePt t="2432" x="1987550" y="4473575"/>
          <p14:tracePt t="2440" x="2160588" y="4319588"/>
          <p14:tracePt t="2448" x="2335213" y="4178300"/>
          <p14:tracePt t="2456" x="2519363" y="4043363"/>
          <p14:tracePt t="2464" x="2654300" y="3963988"/>
          <p14:tracePt t="2474" x="2747963" y="3892550"/>
          <p14:tracePt t="2480" x="2841625" y="3829050"/>
          <p14:tracePt t="2488" x="2897188" y="3787775"/>
          <p14:tracePt t="2496" x="2952750" y="3743325"/>
          <p14:tracePt t="2506" x="3001963" y="3713163"/>
          <p14:tracePt t="2512" x="3035300" y="3683000"/>
          <p14:tracePt t="2521" x="3054350" y="3668713"/>
          <p14:tracePt t="2528" x="3076575" y="3649663"/>
          <p14:tracePt t="2536" x="3087688" y="3641725"/>
          <p14:tracePt t="2544" x="3092450" y="3638550"/>
          <p14:tracePt t="2642" x="3065463" y="3635375"/>
          <p14:tracePt t="2650" x="3013075" y="3616325"/>
          <p14:tracePt t="2658" x="2957513" y="3586163"/>
          <p14:tracePt t="2666" x="2927350" y="3552825"/>
          <p14:tracePt t="2674" x="2924175" y="3503613"/>
          <p14:tracePt t="2682" x="2924175" y="3429000"/>
          <p14:tracePt t="2690" x="2924175" y="3338513"/>
          <p14:tracePt t="2698" x="2924175" y="3186113"/>
          <p14:tracePt t="2706" x="2924175" y="2957513"/>
          <p14:tracePt t="2714" x="2957513" y="2690813"/>
          <p14:tracePt t="2722" x="3021013" y="2433638"/>
          <p14:tracePt t="2730" x="3117850" y="2185988"/>
          <p14:tracePt t="2738" x="3244850" y="1976438"/>
          <p14:tracePt t="2746" x="3376613" y="1804988"/>
          <p14:tracePt t="2754" x="3481388" y="1687513"/>
          <p14:tracePt t="2762" x="3567113" y="1612900"/>
          <p14:tracePt t="2770" x="3635375" y="1549400"/>
          <p14:tracePt t="2778" x="3702050" y="1497013"/>
          <p14:tracePt t="2787" x="3751263" y="1455738"/>
          <p14:tracePt t="2796" x="3798888" y="1419225"/>
          <p14:tracePt t="2802" x="3833813" y="1389063"/>
          <p14:tracePt t="2811" x="3856038" y="1362075"/>
          <p14:tracePt t="2818" x="3875088" y="1347788"/>
          <p14:tracePt t="2826" x="3881438" y="1339850"/>
          <p14:tracePt t="2834" x="3886200" y="1336675"/>
          <p14:tracePt t="2932" x="3881438" y="1336675"/>
          <p14:tracePt t="2940" x="3859213" y="1336675"/>
          <p14:tracePt t="2948" x="3829050" y="1336675"/>
          <p14:tracePt t="2956" x="3795713" y="1328738"/>
          <p14:tracePt t="2964" x="3776663" y="1320800"/>
          <p14:tracePt t="2972" x="3765550" y="1306513"/>
          <p14:tracePt t="2980" x="3746500" y="1292225"/>
          <p14:tracePt t="2988" x="3735388" y="1279525"/>
          <p14:tracePt t="2996" x="3724275" y="1262063"/>
          <p14:tracePt t="3004" x="3702050" y="1243013"/>
          <p14:tracePt t="3012" x="3676650" y="1212850"/>
          <p14:tracePt t="3020" x="3641725" y="1190625"/>
          <p14:tracePt t="3028" x="3608388" y="1174750"/>
          <p14:tracePt t="3036" x="3575050" y="1146175"/>
          <p14:tracePt t="3044" x="3541713" y="1130300"/>
          <p14:tracePt t="3052" x="3514725" y="1119188"/>
          <p14:tracePt t="3060" x="3492500" y="1116013"/>
          <p14:tracePt t="3068" x="3459163" y="1108075"/>
          <p14:tracePt t="3076" x="3448050" y="1111250"/>
          <p14:tracePt t="3084" x="3429000" y="1116013"/>
          <p14:tracePt t="3092" x="3413125" y="1119188"/>
          <p14:tracePt t="3100" x="3395663" y="1122363"/>
          <p14:tracePt t="3108" x="3376613" y="1130300"/>
          <p14:tracePt t="3116" x="3365500" y="1130300"/>
          <p14:tracePt t="3126" x="3354388" y="1138238"/>
          <p14:tracePt t="3132" x="3338513" y="1141413"/>
          <p14:tracePt t="3140" x="3327400" y="1141413"/>
          <p14:tracePt t="3151" x="3316288" y="1146175"/>
          <p14:tracePt t="3158" x="3305175" y="1149350"/>
          <p14:tracePt t="3165" x="3286125" y="1152525"/>
          <p14:tracePt t="3184" x="3255963" y="1157288"/>
          <p14:tracePt t="3190" x="3241675" y="1160463"/>
          <p14:tracePt t="3198" x="3233738" y="1160463"/>
          <p14:tracePt t="3206" x="3227388" y="1160463"/>
          <p14:tracePt t="3222" x="3222625" y="1160463"/>
          <p14:tracePt t="3230" x="3219450" y="1160463"/>
          <p14:tracePt t="3238" x="3211513" y="1157288"/>
          <p14:tracePt t="3246" x="3203575" y="1157288"/>
          <p14:tracePt t="3254" x="3197225" y="1157288"/>
          <p14:tracePt t="3262" x="3186113" y="1152525"/>
          <p14:tracePt t="3270" x="3175000" y="1152525"/>
          <p14:tracePt t="3279" x="3151188" y="1152525"/>
          <p14:tracePt t="3287" x="3133725" y="1152525"/>
          <p14:tracePt t="3294" x="3122613" y="1152525"/>
          <p14:tracePt t="3302" x="3109913" y="1152525"/>
          <p14:tracePt t="3310" x="3098800" y="1152525"/>
          <p14:tracePt t="3318" x="3092450" y="1152525"/>
          <p14:tracePt t="3326" x="3084513" y="1152525"/>
          <p14:tracePt t="3334" x="3081338" y="1152525"/>
          <p14:tracePt t="3342" x="3076575" y="1152525"/>
          <p14:tracePt t="3351" x="3073400" y="1157288"/>
          <p14:tracePt t="3358" x="3065463" y="1157288"/>
          <p14:tracePt t="3366" x="3054350" y="1163638"/>
          <p14:tracePt t="3374" x="3043238" y="1171575"/>
          <p14:tracePt t="3382" x="3024188" y="1171575"/>
          <p14:tracePt t="3390" x="3009900" y="1174750"/>
          <p14:tracePt t="3398" x="2994025" y="1174750"/>
          <p14:tracePt t="3406" x="2987675" y="1174750"/>
          <p14:tracePt t="3414" x="2979738" y="1174750"/>
          <p14:tracePt t="3422" x="2976563" y="1174750"/>
          <p14:tracePt t="3430" x="2968625" y="1174750"/>
          <p14:tracePt t="3439" x="2952750" y="1171575"/>
          <p14:tracePt t="3446" x="2946400" y="1171575"/>
          <p14:tracePt t="3456" x="2938463" y="1171575"/>
          <p14:tracePt t="3472" x="2930525" y="1171575"/>
          <p14:tracePt t="3488" x="2924175" y="1171575"/>
          <p14:tracePt t="3496" x="2919413" y="1171575"/>
          <p14:tracePt t="3504" x="2913063" y="1174750"/>
          <p14:tracePt t="3512" x="2908300" y="1174750"/>
          <p14:tracePt t="3528" x="2905125" y="1174750"/>
          <p14:tracePt t="3536" x="2900363" y="1179513"/>
          <p14:tracePt t="3560" x="2897188" y="1179513"/>
          <p14:tracePt t="3616" x="2894013" y="1179513"/>
          <p14:tracePt t="3624" x="2889250" y="1179513"/>
          <p14:tracePt t="3632" x="2889250" y="1182688"/>
          <p14:tracePt t="3640" x="2886075" y="1182688"/>
          <p14:tracePt t="3648" x="2882900" y="1182688"/>
          <p14:tracePt t="3656" x="2878138" y="1187450"/>
          <p14:tracePt t="3680" x="2874963" y="1190625"/>
          <p14:tracePt t="3688" x="2871788" y="1190625"/>
          <p14:tracePt t="3696" x="2867025" y="1190625"/>
          <p14:tracePt t="3704" x="2860675" y="1193800"/>
          <p14:tracePt t="3712" x="2855913" y="1193800"/>
          <p14:tracePt t="3721" x="2852738" y="1193800"/>
          <p14:tracePt t="3728" x="2847975" y="1198563"/>
          <p14:tracePt t="3738" x="2844800" y="1198563"/>
          <p14:tracePt t="3746" x="2841625" y="1198563"/>
          <p14:tracePt t="3754" x="2836863" y="1201738"/>
          <p14:tracePt t="3786" x="2836863" y="1204913"/>
          <p14:tracePt t="3851" x="2836863" y="1201738"/>
          <p14:tracePt t="3858" x="2841625" y="1198563"/>
          <p14:tracePt t="3866" x="2847975" y="1198563"/>
          <p14:tracePt t="3885" x="2852738" y="1198563"/>
          <p14:tracePt t="3898" x="2855913" y="1198563"/>
          <p14:tracePt t="3914" x="2860675" y="1198563"/>
          <p14:tracePt t="3922" x="2863850" y="1198563"/>
          <p14:tracePt t="3930" x="2867025" y="1198563"/>
          <p14:tracePt t="3938" x="2871788" y="1198563"/>
          <p14:tracePt t="3955" x="2874963" y="1193800"/>
          <p14:tracePt t="3962" x="2878138" y="1193800"/>
          <p14:tracePt t="3970" x="2882900" y="1193800"/>
          <p14:tracePt t="3978" x="2886075" y="1193800"/>
          <p14:tracePt t="3986" x="2889250" y="1193800"/>
          <p14:tracePt t="3994" x="2894013" y="1193800"/>
          <p14:tracePt t="4052" x="2897188" y="1193800"/>
          <p14:tracePt t="4068" x="2900363" y="1193800"/>
          <p14:tracePt t="4260" x="2905125" y="1193800"/>
          <p14:tracePt t="4276" x="2913063" y="1193800"/>
          <p14:tracePt t="4292" x="2916238" y="1193800"/>
          <p14:tracePt t="4510" x="2916238" y="1198563"/>
          <p14:tracePt t="4518" x="2924175" y="1201738"/>
          <p14:tracePt t="4536" x="2927350" y="1204913"/>
          <p14:tracePt t="4544" x="2935288" y="1204913"/>
          <p14:tracePt t="4551" x="2941638" y="1204913"/>
          <p14:tracePt t="4558" x="2949575" y="1209675"/>
          <p14:tracePt t="4566" x="2960688" y="1212850"/>
          <p14:tracePt t="4574" x="2976563" y="1212850"/>
          <p14:tracePt t="4582" x="2979738" y="1212850"/>
          <p14:tracePt t="4592" x="2987675" y="1212850"/>
          <p14:tracePt t="4600" x="2994025" y="1212850"/>
          <p14:tracePt t="4608" x="3005138" y="1212850"/>
          <p14:tracePt t="4616" x="3017838" y="1209675"/>
          <p14:tracePt t="29371" x="3017838" y="1204913"/>
          <p14:tracePt t="29380" x="3017838" y="1201738"/>
          <p14:tracePt t="29411" x="3017838" y="1204913"/>
          <p14:tracePt t="29428" x="3017838" y="1209675"/>
          <p14:tracePt t="29435" x="3021013" y="1216025"/>
          <p14:tracePt t="29443" x="3032125" y="1231900"/>
          <p14:tracePt t="29452" x="3046413" y="1239838"/>
          <p14:tracePt t="29459" x="3073400" y="1254125"/>
          <p14:tracePt t="29467" x="3087688" y="1262063"/>
          <p14:tracePt t="29475" x="3095625" y="1265238"/>
          <p14:tracePt t="29483" x="3095625" y="1268413"/>
          <p14:tracePt t="29499" x="3095625" y="1273175"/>
          <p14:tracePt t="29539" x="3098800" y="1273175"/>
          <p14:tracePt t="29547" x="3106738" y="1273175"/>
          <p14:tracePt t="29555" x="3133725" y="1276350"/>
          <p14:tracePt t="29563" x="3163888" y="1276350"/>
          <p14:tracePt t="29571" x="3203575" y="1284288"/>
          <p14:tracePt t="29579" x="3227388" y="1287463"/>
          <p14:tracePt t="29587" x="3244850" y="1287463"/>
          <p14:tracePt t="29595" x="3268663" y="1287463"/>
          <p14:tracePt t="29603" x="3279775" y="1287463"/>
          <p14:tracePt t="29611" x="3290888" y="1287463"/>
          <p14:tracePt t="29619" x="3302000" y="1287463"/>
          <p14:tracePt t="29627" x="3305175" y="1287463"/>
          <p14:tracePt t="29637" x="3313113" y="1287463"/>
          <p14:tracePt t="29653" x="3316288" y="1287463"/>
          <p14:tracePt t="29681" x="3321050" y="1287463"/>
          <p14:tracePt t="29697" x="3324225" y="1287463"/>
          <p14:tracePt t="29845" x="3332163" y="1284288"/>
          <p14:tracePt t="29853" x="3338513" y="1279525"/>
          <p14:tracePt t="29861" x="3354388" y="1273175"/>
          <p14:tracePt t="29869" x="3365500" y="1265238"/>
          <p14:tracePt t="29877" x="3376613" y="1262063"/>
          <p14:tracePt t="29885" x="3390900" y="1257300"/>
          <p14:tracePt t="29893" x="3406775" y="1254125"/>
          <p14:tracePt t="29901" x="3417888" y="1250950"/>
          <p14:tracePt t="29909" x="3432175" y="1246188"/>
          <p14:tracePt t="29917" x="3443288" y="1235075"/>
          <p14:tracePt t="29925" x="3454400" y="1235075"/>
          <p14:tracePt t="29935" x="3470275" y="1231900"/>
          <p14:tracePt t="29943" x="3478213" y="1227138"/>
          <p14:tracePt t="29952" x="3481388" y="1227138"/>
          <p14:tracePt t="30095" x="3481388" y="1231900"/>
          <p14:tracePt t="30103" x="3473450" y="1231900"/>
          <p14:tracePt t="30111" x="3470275" y="1235075"/>
          <p14:tracePt t="30119" x="3462338" y="1235075"/>
          <p14:tracePt t="30127" x="3459163" y="1235075"/>
          <p14:tracePt t="30135" x="3459163" y="1239838"/>
          <p14:tracePt t="42075" x="3459163" y="1243013"/>
          <p14:tracePt t="42084" x="3459163" y="1246188"/>
          <p14:tracePt t="42091" x="3459163" y="1250950"/>
          <p14:tracePt t="42099" x="3459163" y="1254125"/>
          <p14:tracePt t="42108" x="3459163" y="1262063"/>
          <p14:tracePt t="42115" x="3459163" y="1265238"/>
          <p14:tracePt t="42123" x="3459163" y="1273175"/>
          <p14:tracePt t="42139" x="3459163" y="1276350"/>
          <p14:tracePt t="42147" x="3459163" y="1279525"/>
          <p14:tracePt t="42163" x="3459163" y="1284288"/>
          <p14:tracePt t="42188" x="3459163" y="1287463"/>
          <p14:tracePt t="42245" x="3459163" y="1292225"/>
          <p14:tracePt t="42251" x="3467100" y="1295400"/>
          <p14:tracePt t="42261" x="3481388" y="1298575"/>
          <p14:tracePt t="42269" x="3492500" y="1303338"/>
          <p14:tracePt t="42277" x="3503613" y="1306513"/>
          <p14:tracePt t="42286" x="3522663" y="1309688"/>
          <p14:tracePt t="42293" x="3533775" y="1317625"/>
          <p14:tracePt t="42302" x="3548063" y="1325563"/>
          <p14:tracePt t="42309" x="3559175" y="1328738"/>
          <p14:tracePt t="42318" x="3571875" y="1331913"/>
          <p14:tracePt t="42325" x="3582988" y="1336675"/>
          <p14:tracePt t="42333" x="3611563" y="1347788"/>
          <p14:tracePt t="42342" x="3646488" y="1355725"/>
          <p14:tracePt t="42349" x="3698875" y="1370013"/>
          <p14:tracePt t="42357" x="3776663" y="1389063"/>
          <p14:tracePt t="42366" x="3886200" y="1414463"/>
          <p14:tracePt t="42374" x="4032250" y="1441450"/>
          <p14:tracePt t="42381" x="4195763" y="1471613"/>
          <p14:tracePt t="42389" x="4402138" y="1497013"/>
          <p14:tracePt t="42397" x="4586288" y="1508125"/>
          <p14:tracePt t="42406" x="4738688" y="1508125"/>
          <p14:tracePt t="42414" x="4848225" y="1508125"/>
          <p14:tracePt t="42422" x="4929188" y="1508125"/>
          <p14:tracePt t="42429" x="4989513" y="1508125"/>
          <p14:tracePt t="42438" x="5027613" y="1508125"/>
          <p14:tracePt t="42445" x="5038725" y="1512888"/>
          <p14:tracePt t="42453" x="5038725" y="1524000"/>
          <p14:tracePt t="42461" x="5035550" y="1527175"/>
          <p14:tracePt t="42470" x="5027613" y="1535113"/>
          <p14:tracePt t="42477" x="5019675" y="1538288"/>
          <p14:tracePt t="42485" x="5016500" y="1543050"/>
          <p14:tracePt t="42608" x="5011738" y="1543050"/>
          <p14:tracePt t="42615" x="5008563" y="1543050"/>
          <p14:tracePt t="42623" x="5016500" y="1543050"/>
          <p14:tracePt t="42631" x="5064125" y="1565275"/>
          <p14:tracePt t="42639" x="5180013" y="1579563"/>
          <p14:tracePt t="42647" x="5386388" y="1598613"/>
          <p14:tracePt t="42655" x="5622925" y="1628775"/>
          <p14:tracePt t="42663" x="5851525" y="1639888"/>
          <p14:tracePt t="42671" x="6049963" y="1639888"/>
          <p14:tracePt t="42679" x="6246813" y="1639888"/>
          <p14:tracePt t="42688" x="6419850" y="1635125"/>
          <p14:tracePt t="42698" x="6596063" y="1617663"/>
          <p14:tracePt t="42703" x="6748463" y="1609725"/>
          <p14:tracePt t="42712" x="6891338" y="1598613"/>
          <p14:tracePt t="42720" x="7004050" y="1590675"/>
          <p14:tracePt t="42727" x="7086600" y="1590675"/>
          <p14:tracePt t="42736" x="7153275" y="1590675"/>
          <p14:tracePt t="42743" x="7221538" y="1595438"/>
          <p14:tracePt t="42753" x="7265988" y="1598613"/>
          <p14:tracePt t="42760" x="7302500" y="1609725"/>
          <p14:tracePt t="42768" x="7337425" y="1617663"/>
          <p14:tracePt t="42775" x="7362825" y="1631950"/>
          <p14:tracePt t="42783" x="7381875" y="1643063"/>
          <p14:tracePt t="42791" x="7389813" y="1647825"/>
          <p14:tracePt t="42800" x="7392988" y="1647825"/>
          <p14:tracePt t="42897" x="7404100" y="1654175"/>
          <p14:tracePt t="42906" x="7412038" y="1658938"/>
          <p14:tracePt t="42913" x="7445375" y="1676400"/>
          <p14:tracePt t="42922" x="7486650" y="1681163"/>
          <p14:tracePt t="42929" x="7524750" y="1681163"/>
          <p14:tracePt t="42938" x="7561263" y="1687513"/>
          <p14:tracePt t="42946" x="7591425" y="1684338"/>
          <p14:tracePt t="42954" x="7618413" y="1684338"/>
          <p14:tracePt t="42961" x="7632700" y="1681163"/>
          <p14:tracePt t="42970" x="7651750" y="1681163"/>
          <p14:tracePt t="42977" x="7658100" y="1681163"/>
          <p14:tracePt t="42986" x="7666038" y="1676400"/>
          <p14:tracePt t="42993" x="7670800" y="1676400"/>
          <p14:tracePt t="43041" x="7670800" y="1673225"/>
          <p14:tracePt t="43049" x="7670800" y="1670050"/>
          <p14:tracePt t="43065" x="7670800" y="1662113"/>
          <p14:tracePt t="43081" x="7670800" y="1658938"/>
          <p14:tracePt t="43090" x="7670800" y="1651000"/>
          <p14:tracePt t="43097" x="7670800" y="1647825"/>
          <p14:tracePt t="43108" x="7666038" y="1643063"/>
          <p14:tracePt t="43115" x="7662863" y="1639888"/>
          <p14:tracePt t="43123" x="7658100" y="1639888"/>
          <p14:tracePt t="43132" x="7654925" y="1635125"/>
          <p14:tracePt t="43147" x="7651750" y="1635125"/>
          <p14:tracePt t="43228" x="7646988" y="1631950"/>
          <p14:tracePt t="43235" x="7643813" y="1631950"/>
          <p14:tracePt t="43243" x="7640638" y="1631950"/>
          <p14:tracePt t="43252" x="7635875" y="1628775"/>
          <p14:tracePt t="43260" x="7632700" y="1624013"/>
          <p14:tracePt t="43267" x="7624763" y="1620838"/>
          <p14:tracePt t="43291" x="7621588" y="1617663"/>
          <p14:tracePt t="43300" x="7618413" y="1617663"/>
          <p14:tracePt t="43308" x="7613650" y="1617663"/>
          <p14:tracePt t="43315" x="7610475" y="1612900"/>
          <p14:tracePt t="43324" x="7602538" y="1612900"/>
          <p14:tracePt t="43331" x="7599363" y="1612900"/>
          <p14:tracePt t="43349" x="7594600" y="1612900"/>
          <p14:tracePt t="43364" x="7591425" y="1612900"/>
          <p14:tracePt t="43406" x="7588250" y="1612900"/>
          <p14:tracePt t="43510" x="7583488" y="1612900"/>
          <p14:tracePt t="43517" x="7577138" y="1609725"/>
          <p14:tracePt t="43526" x="7566025" y="1609725"/>
          <p14:tracePt t="43533" x="7553325" y="1609725"/>
          <p14:tracePt t="43541" x="7546975" y="1609725"/>
          <p14:tracePt t="43549" x="7539038" y="1609725"/>
          <p14:tracePt t="43558" x="7531100" y="1609725"/>
          <p14:tracePt t="43568" x="7527925" y="1609725"/>
          <p14:tracePt t="43574" x="7519988" y="1609725"/>
          <p14:tracePt t="43590" x="7516813" y="1606550"/>
          <p14:tracePt t="43606" x="7513638" y="1606550"/>
          <p14:tracePt t="43614" x="7513638" y="1601788"/>
          <p14:tracePt t="43629" x="7508875" y="1601788"/>
          <p14:tracePt t="43669" x="7505700" y="1601788"/>
          <p14:tracePt t="43696" x="7505700" y="1598613"/>
          <p14:tracePt t="43735" x="7500938" y="1598613"/>
          <p14:tracePt t="47465" x="7497763" y="1595438"/>
          <p14:tracePt t="47473" x="7486650" y="1587500"/>
          <p14:tracePt t="47482" x="7467600" y="1587500"/>
          <p14:tracePt t="47490" x="7456488" y="1587500"/>
          <p14:tracePt t="47498" x="7453313" y="1587500"/>
          <p14:tracePt t="47506" x="7445375" y="1587500"/>
          <p14:tracePt t="47514" x="7442200" y="1595438"/>
          <p14:tracePt t="47522" x="7431088" y="1609725"/>
          <p14:tracePt t="47530" x="7396163" y="1624013"/>
          <p14:tracePt t="47537" x="7370763" y="1639888"/>
          <p14:tracePt t="47546" x="7337425" y="1658938"/>
          <p14:tracePt t="47554" x="7296150" y="1673225"/>
          <p14:tracePt t="47561" x="7243763" y="1700213"/>
          <p14:tracePt t="47570" x="7172325" y="1717675"/>
          <p14:tracePt t="47578" x="7104063" y="1736725"/>
          <p14:tracePt t="47586" x="7018338" y="1755775"/>
          <p14:tracePt t="47594" x="6943725" y="1774825"/>
          <p14:tracePt t="47602" x="6869113" y="1789113"/>
          <p14:tracePt t="47610" x="6783388" y="1808163"/>
          <p14:tracePt t="47619" x="6704013" y="1827213"/>
          <p14:tracePt t="47626" x="6629400" y="1846263"/>
          <p14:tracePt t="47634" x="6562725" y="1857375"/>
          <p14:tracePt t="47642" x="6502400" y="1871663"/>
          <p14:tracePt t="47649" x="6453188" y="1885950"/>
          <p14:tracePt t="47657" x="6416675" y="1893888"/>
          <p14:tracePt t="47666" x="6389688" y="1898650"/>
          <p14:tracePt t="47674" x="6375400" y="1901825"/>
          <p14:tracePt t="47682" x="6359525" y="1905000"/>
          <p14:tracePt t="47689" x="6348413" y="1909763"/>
          <p14:tracePt t="47699" x="6345238" y="1912938"/>
          <p14:tracePt t="47708" x="6340475" y="1912938"/>
          <p14:tracePt t="47716" x="6337300" y="1916113"/>
          <p14:tracePt t="47724" x="6337300" y="1920875"/>
          <p14:tracePt t="47732" x="6329363" y="1924050"/>
          <p14:tracePt t="47740" x="6326188" y="1927225"/>
          <p14:tracePt t="47747" x="6323013" y="1935163"/>
          <p14:tracePt t="47756" x="6318250" y="1943100"/>
          <p14:tracePt t="47764" x="6315075" y="1946275"/>
          <p14:tracePt t="47771" x="6311900" y="1954213"/>
          <p14:tracePt t="47780" x="6307138" y="1957388"/>
          <p14:tracePt t="47788" x="6303963" y="1965325"/>
          <p14:tracePt t="47795" x="6296025" y="1973263"/>
          <p14:tracePt t="47803" x="6284913" y="1987550"/>
          <p14:tracePt t="47812" x="6270625" y="1995488"/>
          <p14:tracePt t="47819" x="6259513" y="2003425"/>
          <p14:tracePt t="47828" x="6246813" y="2006600"/>
          <p14:tracePt t="47836" x="6232525" y="2009775"/>
          <p14:tracePt t="47844" x="6218238" y="2017713"/>
          <p14:tracePt t="47852" x="6191250" y="2025650"/>
          <p14:tracePt t="47860" x="6172200" y="2028825"/>
          <p14:tracePt t="47868" x="6157913" y="2036763"/>
          <p14:tracePt t="47902" x="5997575" y="2058988"/>
          <p14:tracePt t="47908" x="5940425" y="2062163"/>
          <p14:tracePt t="47916" x="5888038" y="2062163"/>
          <p14:tracePt t="47924" x="5835650" y="2062163"/>
          <p14:tracePt t="47932" x="5775325" y="2062163"/>
          <p14:tracePt t="47940" x="5722938" y="2062163"/>
          <p14:tracePt t="47948" x="5667375" y="2062163"/>
          <p14:tracePt t="47956" x="5607050" y="2062163"/>
          <p14:tracePt t="47964" x="5532438" y="2062163"/>
          <p14:tracePt t="47972" x="5465763" y="2062163"/>
          <p14:tracePt t="47980" x="5397500" y="2062163"/>
          <p14:tracePt t="47990" x="5314950" y="2062163"/>
          <p14:tracePt t="47998" x="5248275" y="2062163"/>
          <p14:tracePt t="48006" x="5180013" y="2062163"/>
          <p14:tracePt t="48014" x="5116513" y="2062163"/>
          <p14:tracePt t="48022" x="5053013" y="2070100"/>
          <p14:tracePt t="48030" x="4986338" y="2073275"/>
          <p14:tracePt t="48037" x="4941888" y="2073275"/>
          <p14:tracePt t="48046" x="4895850" y="2081213"/>
          <p14:tracePt t="48054" x="4865688" y="2084388"/>
          <p14:tracePt t="48061" x="4832350" y="2092325"/>
          <p14:tracePt t="48070" x="4818063" y="2097088"/>
          <p14:tracePt t="48078" x="4802188" y="2103438"/>
          <p14:tracePt t="48086" x="4795838" y="2108200"/>
          <p14:tracePt t="48094" x="4791075" y="2111375"/>
          <p14:tracePt t="48102" x="4791075" y="2114550"/>
          <p14:tracePt t="48126" x="4791075" y="2119313"/>
          <p14:tracePt t="48133" x="4791075" y="2122488"/>
          <p14:tracePt t="48141" x="4787900" y="2122488"/>
          <p14:tracePt t="48149" x="4779963" y="2125663"/>
          <p14:tracePt t="48158" x="4768850" y="2130425"/>
          <p14:tracePt t="48166" x="4749800" y="2130425"/>
          <p14:tracePt t="48173" x="4727575" y="2130425"/>
          <p14:tracePt t="48182" x="4691063" y="2133600"/>
          <p14:tracePt t="48190" x="4660900" y="2133600"/>
          <p14:tracePt t="48198" x="4625975" y="2141538"/>
          <p14:tracePt t="48206" x="4589463" y="2144713"/>
          <p14:tracePt t="48214" x="4559300" y="2144713"/>
          <p14:tracePt t="48222" x="4533900" y="2149475"/>
          <p14:tracePt t="48229" x="4503738" y="2155825"/>
          <p14:tracePt t="48239" x="4476750" y="2160588"/>
          <p14:tracePt t="48246" x="4454525" y="2160588"/>
          <p14:tracePt t="48253" x="4432300" y="2163763"/>
          <p14:tracePt t="48264" x="4391025" y="2171700"/>
          <p14:tracePt t="48271" x="4368800" y="2174875"/>
          <p14:tracePt t="48280" x="4349750" y="2178050"/>
          <p14:tracePt t="48288" x="4338638" y="2182813"/>
          <p14:tracePt t="48295" x="4335463" y="2185988"/>
          <p14:tracePt t="48303" x="4335463" y="2189163"/>
          <p14:tracePt t="48312" x="4346575" y="2189163"/>
          <p14:tracePt t="48319" x="4352925" y="2193925"/>
          <p14:tracePt t="48498" x="4349750" y="2193925"/>
          <p14:tracePt t="48503" x="4319588" y="2189163"/>
          <p14:tracePt t="48512" x="4267200" y="2189163"/>
          <p14:tracePt t="48520" x="4192588" y="2197100"/>
          <p14:tracePt t="48528" x="4106863" y="2208213"/>
          <p14:tracePt t="48536" x="4032250" y="2224088"/>
          <p14:tracePt t="48544" x="3938588" y="2235200"/>
          <p14:tracePt t="48552" x="3840163" y="2241550"/>
          <p14:tracePt t="48561" x="3740150" y="2257425"/>
          <p14:tracePt t="48570" x="3657600" y="2257425"/>
          <p14:tracePt t="48577" x="3582988" y="2265363"/>
          <p14:tracePt t="48586" x="3514725" y="2268538"/>
          <p14:tracePt t="48594" x="3454400" y="2268538"/>
          <p14:tracePt t="48603" x="3409950" y="2268538"/>
          <p14:tracePt t="48610" x="3395663" y="2268538"/>
          <p14:tracePt t="48618" x="3387725" y="2268538"/>
          <p14:tracePt t="48796" x="3384550" y="2268538"/>
          <p14:tracePt t="48810" x="3379788" y="2268538"/>
          <p14:tracePt t="48818" x="3376613" y="2268538"/>
          <p14:tracePt t="48835" x="3373438" y="2268538"/>
          <p14:tracePt t="48850" x="3368675" y="2268538"/>
          <p14:tracePt t="48860" x="3360738" y="2268538"/>
          <p14:tracePt t="48868" x="3354388" y="2271713"/>
          <p14:tracePt t="48876" x="3346450" y="2271713"/>
          <p14:tracePt t="48884" x="3338513" y="2271713"/>
          <p14:tracePt t="48892" x="3332163" y="2271713"/>
          <p14:tracePt t="48899" x="3327400" y="2271713"/>
          <p14:tracePt t="48908" x="3321050" y="2271713"/>
          <p14:tracePt t="48924" x="3316288" y="2271713"/>
          <p14:tracePt t="48932" x="3313113" y="2271713"/>
          <p14:tracePt t="48940" x="3305175" y="2271713"/>
          <p14:tracePt t="48948" x="3297238" y="2271713"/>
          <p14:tracePt t="48955" x="3294063" y="2271713"/>
          <p14:tracePt t="48964" x="3286125" y="2271713"/>
          <p14:tracePt t="48980" x="3279775" y="2271713"/>
          <p14:tracePt t="48988" x="3268663" y="2271713"/>
          <p14:tracePt t="48996" x="3260725" y="2271713"/>
          <p14:tracePt t="49003" x="3244850" y="2271713"/>
          <p14:tracePt t="49012" x="3233738" y="2271713"/>
          <p14:tracePt t="49019" x="3227388" y="2271713"/>
          <p14:tracePt t="49028" x="3219450" y="2271713"/>
          <p14:tracePt t="49036" x="3211513" y="2271713"/>
          <p14:tracePt t="49044" x="3203575" y="2268538"/>
          <p14:tracePt t="49052" x="3197225" y="2265363"/>
          <p14:tracePt t="49060" x="3189288" y="2260600"/>
          <p14:tracePt t="49068" x="3181350" y="2260600"/>
          <p14:tracePt t="49076" x="3175000" y="2257425"/>
          <p14:tracePt t="49084" x="3163888" y="2249488"/>
          <p14:tracePt t="49091" x="3151188" y="2246313"/>
          <p14:tracePt t="49100" x="3144838" y="2246313"/>
          <p14:tracePt t="49112" x="3125788" y="2241550"/>
          <p14:tracePt t="49119" x="3114675" y="2241550"/>
          <p14:tracePt t="49128" x="3098800" y="2241550"/>
          <p14:tracePt t="49136" x="3081338" y="2241550"/>
          <p14:tracePt t="49144" x="3057525" y="2238375"/>
          <p14:tracePt t="49152" x="3040063" y="2238375"/>
          <p14:tracePt t="49161" x="3028950" y="2238375"/>
          <p14:tracePt t="49169" x="3013075" y="2235200"/>
          <p14:tracePt t="49178" x="2998788" y="2235200"/>
          <p14:tracePt t="49186" x="2990850" y="2230438"/>
          <p14:tracePt t="49194" x="2976563" y="2230438"/>
          <p14:tracePt t="49203" x="2968625" y="2230438"/>
          <p14:tracePt t="49210" x="2960688" y="2230438"/>
          <p14:tracePt t="49218" x="2949575" y="2230438"/>
          <p14:tracePt t="49226" x="2941638" y="2230438"/>
          <p14:tracePt t="49234" x="2938463" y="2230438"/>
          <p14:tracePt t="49241" x="2935288" y="2230438"/>
          <p14:tracePt t="49250" x="2930525" y="2230438"/>
          <p14:tracePt t="49258" x="2927350" y="2230438"/>
          <p14:tracePt t="49274" x="2924175" y="2230438"/>
          <p14:tracePt t="49282" x="2919413" y="2235200"/>
          <p14:tracePt t="49290" x="2913063" y="2235200"/>
          <p14:tracePt t="49298" x="2905125" y="2235200"/>
          <p14:tracePt t="49306" x="2897188" y="2235200"/>
          <p14:tracePt t="49314" x="2886075" y="2235200"/>
          <p14:tracePt t="49322" x="2878138" y="2235200"/>
          <p14:tracePt t="49330" x="2874963" y="2235200"/>
          <p14:tracePt t="49338" x="2871788" y="2235200"/>
          <p14:tracePt t="49362" x="2867025" y="2238375"/>
          <p14:tracePt t="49380" x="2863850" y="2241550"/>
          <p14:tracePt t="49394" x="2860675" y="2241550"/>
          <p14:tracePt t="49402" x="2860675" y="2246313"/>
          <p14:tracePt t="49409" x="2852738" y="2246313"/>
          <p14:tracePt t="49417" x="2844800" y="2249488"/>
          <p14:tracePt t="49425" x="2841625" y="2249488"/>
          <p14:tracePt t="49434" x="2833688" y="2254250"/>
          <p14:tracePt t="49442" x="2825750" y="2254250"/>
          <p14:tracePt t="49452" x="2822575" y="2254250"/>
          <p14:tracePt t="49460" x="2814638" y="2254250"/>
          <p14:tracePt t="49468" x="2806700" y="2257425"/>
          <p14:tracePt t="49476" x="2803525" y="2257425"/>
          <p14:tracePt t="49484" x="2800350" y="2257425"/>
          <p14:tracePt t="49492" x="2795588" y="2257425"/>
          <p14:tracePt t="49516" x="2792413" y="2257425"/>
          <p14:tracePt t="49524" x="2789238" y="2260600"/>
          <p14:tracePt t="49532" x="2784475" y="2260600"/>
          <p14:tracePt t="49539" x="2781300" y="2260600"/>
          <p14:tracePt t="49548" x="2773363" y="2260600"/>
          <p14:tracePt t="49556" x="2767013" y="2260600"/>
          <p14:tracePt t="49564" x="2759075" y="2260600"/>
          <p14:tracePt t="49572" x="2751138" y="2260600"/>
          <p14:tracePt t="49579" x="2743200" y="2260600"/>
          <p14:tracePt t="49596" x="2740025" y="2260600"/>
          <p14:tracePt t="49778" x="2740025" y="2257425"/>
          <p14:tracePt t="49810" x="2740025" y="2254250"/>
          <p14:tracePt t="49842" x="2740025" y="2249488"/>
          <p14:tracePt t="49874" x="2740025" y="2246313"/>
          <p14:tracePt t="49882" x="2740025" y="2241550"/>
          <p14:tracePt t="49898" x="2740025" y="2238375"/>
          <p14:tracePt t="49906" x="2740025" y="2235200"/>
          <p14:tracePt t="49913" x="2740025" y="2230438"/>
          <p14:tracePt t="49930" x="2740025" y="2227263"/>
          <p14:tracePt t="49946" x="2740025" y="2224088"/>
          <p14:tracePt t="49961" x="2740025" y="2219325"/>
          <p14:tracePt t="49978" x="2740025" y="2216150"/>
          <p14:tracePt t="49987" x="2740025" y="2212975"/>
          <p14:tracePt t="50003" x="2740025" y="2208213"/>
          <p14:tracePt t="50020" x="2740025" y="2205038"/>
          <p14:tracePt t="50044" x="2740025" y="2201863"/>
          <p14:tracePt t="50059" x="2740025" y="2197100"/>
          <p14:tracePt t="50092" x="2740025" y="2193925"/>
          <p14:tracePt t="50164" x="2740025" y="2189163"/>
          <p14:tracePt t="54966" x="2740025" y="2171700"/>
          <p14:tracePt t="54974" x="2740025" y="2152650"/>
          <p14:tracePt t="54982" x="2740025" y="2141538"/>
          <p14:tracePt t="54990" x="2740025" y="2130425"/>
          <p14:tracePt t="54998" x="2747963" y="2125663"/>
          <p14:tracePt t="55006" x="2806700" y="2119313"/>
          <p14:tracePt t="55014" x="2908300" y="2119313"/>
          <p14:tracePt t="55022" x="3106738" y="2119313"/>
          <p14:tracePt t="55030" x="3368675" y="2111375"/>
          <p14:tracePt t="55038" x="3630613" y="2089150"/>
          <p14:tracePt t="55046" x="3897313" y="2058988"/>
          <p14:tracePt t="55054" x="4162425" y="2025650"/>
          <p14:tracePt t="55062" x="4387850" y="1984375"/>
          <p14:tracePt t="55070" x="4545013" y="1965325"/>
          <p14:tracePt t="55078" x="4664075" y="1943100"/>
          <p14:tracePt t="55086" x="4754563" y="1924050"/>
          <p14:tracePt t="55094" x="4840288" y="1909763"/>
          <p14:tracePt t="55102" x="4906963" y="1901825"/>
          <p14:tracePt t="55110" x="4967288" y="1898650"/>
          <p14:tracePt t="55118" x="5019675" y="1890713"/>
          <p14:tracePt t="55126" x="5060950" y="1885950"/>
          <p14:tracePt t="55134" x="5099050" y="1885950"/>
          <p14:tracePt t="55142" x="5113338" y="1885950"/>
          <p14:tracePt t="55150" x="5121275" y="1885950"/>
          <p14:tracePt t="55160" x="5127625" y="1885950"/>
          <p14:tracePt t="55240" x="5110163" y="1885950"/>
          <p14:tracePt t="55248" x="5080000" y="1885950"/>
          <p14:tracePt t="55256" x="5064125" y="1885950"/>
          <p14:tracePt t="55264" x="5057775" y="1890713"/>
          <p14:tracePt t="55272" x="5057775" y="1893888"/>
          <p14:tracePt t="55288" x="5057775" y="1898650"/>
          <p14:tracePt t="55296" x="5060950" y="1898650"/>
          <p14:tracePt t="55304" x="5068888" y="1901825"/>
          <p14:tracePt t="55312" x="5072063" y="1905000"/>
          <p14:tracePt t="55319" x="5080000" y="1909763"/>
          <p14:tracePt t="55336" x="5080000" y="1912938"/>
          <p14:tracePt t="55344" x="5080000" y="1916113"/>
          <p14:tracePt t="55352" x="5080000" y="1920875"/>
          <p14:tracePt t="55360" x="5075238" y="1924050"/>
          <p14:tracePt t="55368" x="5072063" y="1927225"/>
          <p14:tracePt t="55376" x="5064125" y="1931988"/>
          <p14:tracePt t="55384" x="5057775" y="1943100"/>
          <p14:tracePt t="55392" x="5049838" y="1951038"/>
          <p14:tracePt t="55400" x="5041900" y="1957388"/>
          <p14:tracePt t="55408" x="5027613" y="1962150"/>
          <p14:tracePt t="55416" x="5011738" y="1968500"/>
          <p14:tracePt t="55426" x="4997450" y="1979613"/>
          <p14:tracePt t="55432" x="4978400" y="1990725"/>
          <p14:tracePt t="55442" x="4959350" y="2003425"/>
          <p14:tracePt t="55450" x="4933950" y="2009775"/>
          <p14:tracePt t="55458" x="4911725" y="2020888"/>
          <p14:tracePt t="55466" x="4884738" y="2028825"/>
          <p14:tracePt t="55474" x="4854575" y="2036763"/>
          <p14:tracePt t="55482" x="4821238" y="2044700"/>
          <p14:tracePt t="55490" x="4799013" y="2047875"/>
          <p14:tracePt t="55498" x="4772025" y="2051050"/>
          <p14:tracePt t="55506" x="4754563" y="2058988"/>
          <p14:tracePt t="55514" x="4743450" y="2062163"/>
          <p14:tracePt t="55522" x="4732338" y="2062163"/>
          <p14:tracePt t="55530" x="4724400" y="2066925"/>
          <p14:tracePt t="55538" x="4713288" y="2070100"/>
          <p14:tracePt t="55546" x="4705350" y="2070100"/>
          <p14:tracePt t="55554" x="4697413" y="2073275"/>
          <p14:tracePt t="55562" x="4691063" y="2078038"/>
          <p14:tracePt t="55569" x="4686300" y="2081213"/>
          <p14:tracePt t="55578" x="4683125" y="2081213"/>
          <p14:tracePt t="55586" x="4678363" y="2084388"/>
          <p14:tracePt t="55594" x="4672013" y="2084388"/>
          <p14:tracePt t="55603" x="4667250" y="2089150"/>
          <p14:tracePt t="55609" x="4667250" y="2092325"/>
          <p14:tracePt t="55618" x="4664075" y="2097088"/>
          <p14:tracePt t="55626" x="4664075" y="2100263"/>
          <p14:tracePt t="55634" x="4664075" y="2103438"/>
          <p14:tracePt t="55642" x="4664075" y="2111375"/>
          <p14:tracePt t="55658" x="4664075" y="2119313"/>
          <p14:tracePt t="55666" x="4664075" y="2122488"/>
          <p14:tracePt t="55674" x="4664075" y="2130425"/>
          <p14:tracePt t="55682" x="4664075" y="2133600"/>
          <p14:tracePt t="55698" x="4664075" y="2136775"/>
          <p14:tracePt t="55722" x="4664075" y="2141538"/>
          <p14:tracePt t="55732" x="4664075" y="2144713"/>
          <p14:tracePt t="55740" x="4664075" y="2149475"/>
          <p14:tracePt t="55748" x="4660900" y="2152650"/>
          <p14:tracePt t="55756" x="4652963" y="2160588"/>
          <p14:tracePt t="55764" x="4649788" y="2166938"/>
          <p14:tracePt t="55772" x="4645025" y="2171700"/>
          <p14:tracePt t="55780" x="4641850" y="2174875"/>
          <p14:tracePt t="55788" x="4638675" y="2174875"/>
          <p14:tracePt t="55796" x="4633913" y="2178050"/>
          <p14:tracePt t="55804" x="4630738" y="2185988"/>
          <p14:tracePt t="55812" x="4630738" y="2189163"/>
          <p14:tracePt t="55819" x="4625975" y="2193925"/>
          <p14:tracePt t="55828" x="4625975" y="2197100"/>
          <p14:tracePt t="55836" x="4622800" y="2201863"/>
          <p14:tracePt t="55848" x="4619625" y="2201863"/>
          <p14:tracePt t="55856" x="4614863" y="2205038"/>
          <p14:tracePt t="55864" x="4608513" y="2205038"/>
          <p14:tracePt t="55872" x="4597400" y="2208213"/>
          <p14:tracePt t="55880" x="4589463" y="2212975"/>
          <p14:tracePt t="55888" x="4586288" y="2216150"/>
          <p14:tracePt t="55898" x="4578350" y="2219325"/>
          <p14:tracePt t="55904" x="4570413" y="2219325"/>
          <p14:tracePt t="55912" x="4562475" y="2219325"/>
          <p14:tracePt t="55928" x="4559300" y="2219325"/>
          <p14:tracePt t="55952" x="4556125" y="2219325"/>
          <p14:tracePt t="55968" x="4556125" y="2216150"/>
          <p14:tracePt t="55976" x="4556125" y="2212975"/>
          <p14:tracePt t="55984" x="4556125" y="2205038"/>
          <p14:tracePt t="55992" x="4556125" y="2201863"/>
          <p14:tracePt t="56000" x="4556125" y="2193925"/>
          <p14:tracePt t="56008" x="4556125" y="2185988"/>
          <p14:tracePt t="56016" x="4556125" y="2182813"/>
          <p14:tracePt t="56024" x="4556125" y="2174875"/>
          <p14:tracePt t="56042" x="4556125" y="2166938"/>
          <p14:tracePt t="56050" x="4556125" y="2163763"/>
          <p14:tracePt t="56058" x="4556125" y="2155825"/>
          <p14:tracePt t="56066" x="4556125" y="2152650"/>
          <p14:tracePt t="56074" x="4556125" y="2144713"/>
          <p14:tracePt t="56090" x="4556125" y="2141538"/>
          <p14:tracePt t="56098" x="4556125" y="2136775"/>
          <p14:tracePt t="56106" x="4556125" y="2133600"/>
          <p14:tracePt t="56190" x="4556125" y="2130425"/>
          <p14:tracePt t="56230" x="4559300" y="2130425"/>
          <p14:tracePt t="56238" x="4567238" y="2133600"/>
          <p14:tracePt t="56246" x="4578350" y="2136775"/>
          <p14:tracePt t="56254" x="4589463" y="2149475"/>
          <p14:tracePt t="56262" x="4603750" y="2155825"/>
          <p14:tracePt t="56270" x="4611688" y="2160588"/>
          <p14:tracePt t="56278" x="4614863" y="2163763"/>
          <p14:tracePt t="56286" x="4619625" y="2163763"/>
          <p14:tracePt t="56294" x="4619625" y="2174875"/>
          <p14:tracePt t="56304" x="4622800" y="2189163"/>
          <p14:tracePt t="56312" x="4622800" y="2201863"/>
          <p14:tracePt t="56320" x="4622800" y="2208213"/>
          <p14:tracePt t="56328" x="4622800" y="2219325"/>
          <p14:tracePt t="56336" x="4622800" y="2227263"/>
          <p14:tracePt t="56344" x="4611688" y="2235200"/>
          <p14:tracePt t="56352" x="4600575" y="2241550"/>
          <p14:tracePt t="56360" x="4589463" y="2246313"/>
          <p14:tracePt t="56368" x="4578350" y="2254250"/>
          <p14:tracePt t="56376" x="4562475" y="2254250"/>
          <p14:tracePt t="56384" x="4548188" y="2249488"/>
          <p14:tracePt t="56392" x="4529138" y="2246313"/>
          <p14:tracePt t="56400" x="4503738" y="2238375"/>
          <p14:tracePt t="56408" x="4481513" y="2230438"/>
          <p14:tracePt t="56416" x="4454525" y="2216150"/>
          <p14:tracePt t="56424" x="4435475" y="2201863"/>
          <p14:tracePt t="56432" x="4413250" y="2185988"/>
          <p14:tracePt t="56440" x="4394200" y="2166938"/>
          <p14:tracePt t="56448" x="4379913" y="2149475"/>
          <p14:tracePt t="56456" x="4364038" y="2125663"/>
          <p14:tracePt t="56464" x="4360863" y="2111375"/>
          <p14:tracePt t="56472" x="4352925" y="2097088"/>
          <p14:tracePt t="56480" x="4349750" y="2081213"/>
          <p14:tracePt t="56488" x="4341813" y="2066925"/>
          <p14:tracePt t="56496" x="4338638" y="2055813"/>
          <p14:tracePt t="56504" x="4335463" y="2039938"/>
          <p14:tracePt t="56512" x="4335463" y="2025650"/>
          <p14:tracePt t="56520" x="4335463" y="2014538"/>
          <p14:tracePt t="56528" x="4335463" y="2003425"/>
          <p14:tracePt t="56536" x="4335463" y="1995488"/>
          <p14:tracePt t="56544" x="4338638" y="1987550"/>
          <p14:tracePt t="56552" x="4352925" y="1979613"/>
          <p14:tracePt t="56560" x="4383088" y="1968500"/>
          <p14:tracePt t="56568" x="4413250" y="1965325"/>
          <p14:tracePt t="56576" x="4443413" y="1957388"/>
          <p14:tracePt t="56584" x="4487863" y="1957388"/>
          <p14:tracePt t="56594" x="4537075" y="1965325"/>
          <p14:tracePt t="56602" x="4573588" y="1976438"/>
          <p14:tracePt t="56610" x="4600575" y="1995488"/>
          <p14:tracePt t="56618" x="4625975" y="2009775"/>
          <p14:tracePt t="56626" x="4641850" y="2017713"/>
          <p14:tracePt t="56634" x="4649788" y="2039938"/>
          <p14:tracePt t="56642" x="4649788" y="2066925"/>
          <p14:tracePt t="56650" x="4649788" y="2089150"/>
          <p14:tracePt t="56658" x="4649788" y="2111375"/>
          <p14:tracePt t="56666" x="4649788" y="2141538"/>
          <p14:tracePt t="56674" x="4638675" y="2166938"/>
          <p14:tracePt t="56682" x="4622800" y="2193925"/>
          <p14:tracePt t="56690" x="4597400" y="2208213"/>
          <p14:tracePt t="56698" x="4556125" y="2235200"/>
          <p14:tracePt t="56706" x="4514850" y="2249488"/>
          <p14:tracePt t="56714" x="4476750" y="2260600"/>
          <p14:tracePt t="56722" x="4424363" y="2271713"/>
          <p14:tracePt t="56730" x="4379913" y="2271713"/>
          <p14:tracePt t="56738" x="4346575" y="2271713"/>
          <p14:tracePt t="56746" x="4316413" y="2271713"/>
          <p14:tracePt t="56754" x="4286250" y="2268538"/>
          <p14:tracePt t="56762" x="4267200" y="2257425"/>
          <p14:tracePt t="56770" x="4248150" y="2249488"/>
          <p14:tracePt t="56778" x="4230688" y="2238375"/>
          <p14:tracePt t="56786" x="4211638" y="2230438"/>
          <p14:tracePt t="56794" x="4195763" y="2216150"/>
          <p14:tracePt t="56803" x="4189413" y="2205038"/>
          <p14:tracePt t="56810" x="4181475" y="2189163"/>
          <p14:tracePt t="56820" x="4173538" y="2178050"/>
          <p14:tracePt t="56826" x="4162425" y="2160588"/>
          <p14:tracePt t="56834" x="4162425" y="2136775"/>
          <p14:tracePt t="56842" x="4162425" y="2122488"/>
          <p14:tracePt t="56850" x="4162425" y="2103438"/>
          <p14:tracePt t="56858" x="4165600" y="2092325"/>
          <p14:tracePt t="56866" x="4178300" y="2078038"/>
          <p14:tracePt t="56874" x="4200525" y="2058988"/>
          <p14:tracePt t="56903" x="4349750" y="2017713"/>
          <p14:tracePt t="56908" x="4421188" y="2017713"/>
          <p14:tracePt t="56916" x="4495800" y="2020888"/>
          <p14:tracePt t="56924" x="4570413" y="2025650"/>
          <p14:tracePt t="56932" x="4633913" y="2044700"/>
          <p14:tracePt t="56940" x="4697413" y="2078038"/>
          <p14:tracePt t="56948" x="4743450" y="2108200"/>
          <p14:tracePt t="56956" x="4784725" y="2130425"/>
          <p14:tracePt t="56964" x="4810125" y="2152650"/>
          <p14:tracePt t="56972" x="4821238" y="2178050"/>
          <p14:tracePt t="56980" x="4821238" y="2201863"/>
          <p14:tracePt t="56988" x="4821238" y="2224088"/>
          <p14:tracePt t="56996" x="4810125" y="2249488"/>
          <p14:tracePt t="57004" x="4787900" y="2282825"/>
          <p14:tracePt t="57012" x="4754563" y="2298700"/>
          <p14:tracePt t="57019" x="4702175" y="2324100"/>
          <p14:tracePt t="57028" x="4638675" y="2335213"/>
          <p14:tracePt t="57038" x="4578350" y="2343150"/>
          <p14:tracePt t="57044" x="4533900" y="2347913"/>
          <p14:tracePt t="57053" x="4487863" y="2347913"/>
          <p14:tracePt t="57060" x="4440238" y="2335213"/>
          <p14:tracePt t="57068" x="4410075" y="2317750"/>
          <p14:tracePt t="57076" x="4375150" y="2295525"/>
          <p14:tracePt t="57084" x="4335463" y="2271713"/>
          <p14:tracePt t="57092" x="4305300" y="2249488"/>
          <p14:tracePt t="57100" x="4286250" y="2224088"/>
          <p14:tracePt t="57108" x="4264025" y="2197100"/>
          <p14:tracePt t="57116" x="4241800" y="2155825"/>
          <p14:tracePt t="57124" x="4230688" y="2130425"/>
          <p14:tracePt t="57132" x="4217988" y="2100263"/>
          <p14:tracePt t="57140" x="4217988" y="2058988"/>
          <p14:tracePt t="57148" x="4217988" y="2028825"/>
          <p14:tracePt t="57158" x="4217988" y="1998663"/>
          <p14:tracePt t="57166" x="4217988" y="1976438"/>
          <p14:tracePt t="57174" x="4230688" y="1957388"/>
          <p14:tracePt t="57182" x="4248150" y="1935163"/>
          <p14:tracePt t="57190" x="4283075" y="1927225"/>
          <p14:tracePt t="57198" x="4335463" y="1912938"/>
          <p14:tracePt t="57206" x="4391025" y="1909763"/>
          <p14:tracePt t="57214" x="4457700" y="1909763"/>
          <p14:tracePt t="57222" x="4525963" y="1916113"/>
          <p14:tracePt t="57230" x="4592638" y="1927225"/>
          <p14:tracePt t="57238" x="4652963" y="1943100"/>
          <p14:tracePt t="57246" x="4702175" y="1957388"/>
          <p14:tracePt t="57254" x="4743450" y="1984375"/>
          <p14:tracePt t="57262" x="4768850" y="1998663"/>
          <p14:tracePt t="57270" x="4779963" y="2017713"/>
          <p14:tracePt t="57278" x="4779963" y="2047875"/>
          <p14:tracePt t="57286" x="4779963" y="2070100"/>
          <p14:tracePt t="57294" x="4779963" y="2092325"/>
          <p14:tracePt t="57302" x="4779963" y="2133600"/>
          <p14:tracePt t="57310" x="4768850" y="2160588"/>
          <p14:tracePt t="57318" x="4743450" y="2185988"/>
          <p14:tracePt t="57326" x="4708525" y="2216150"/>
          <p14:tracePt t="57334" x="4660900" y="2238375"/>
          <p14:tracePt t="57342" x="4603750" y="2260600"/>
          <p14:tracePt t="57350" x="4559300" y="2268538"/>
          <p14:tracePt t="57360" x="4514850" y="2279650"/>
          <p14:tracePt t="57369" x="4476750" y="2279650"/>
          <p14:tracePt t="57378" x="4443413" y="2271713"/>
          <p14:tracePt t="57386" x="4402138" y="2260600"/>
          <p14:tracePt t="57394" x="4371975" y="2246313"/>
          <p14:tracePt t="57402" x="4346575" y="2230438"/>
          <p14:tracePt t="57410" x="4319588" y="2212975"/>
          <p14:tracePt t="57418" x="4289425" y="2193925"/>
          <p14:tracePt t="57429" x="4270375" y="2171700"/>
          <p14:tracePt t="57434" x="4256088" y="2144713"/>
          <p14:tracePt t="57442" x="4237038" y="2111375"/>
          <p14:tracePt t="57452" x="4233863" y="2089150"/>
          <p14:tracePt t="57458" x="4230688" y="2062163"/>
          <p14:tracePt t="57466" x="4230688" y="2039938"/>
          <p14:tracePt t="57476" x="4230688" y="2028825"/>
          <p14:tracePt t="57485" x="4230688" y="2017713"/>
          <p14:tracePt t="57492" x="4233863" y="2003425"/>
          <p14:tracePt t="57500" x="4256088" y="1995488"/>
          <p14:tracePt t="57508" x="4289425" y="1987550"/>
          <p14:tracePt t="57516" x="4319588" y="1987550"/>
          <p14:tracePt t="57524" x="4371975" y="1990725"/>
          <p14:tracePt t="57532" x="4424363" y="1998663"/>
          <p14:tracePt t="57541" x="4481513" y="2014538"/>
          <p14:tracePt t="57548" x="4525963" y="2039938"/>
          <p14:tracePt t="57556" x="4567238" y="2062163"/>
          <p14:tracePt t="57564" x="4600575" y="2084388"/>
          <p14:tracePt t="57573" x="4633913" y="2108200"/>
          <p14:tracePt t="57580" x="4656138" y="2133600"/>
          <p14:tracePt t="57588" x="4660900" y="2152650"/>
          <p14:tracePt t="57596" x="4660900" y="2174875"/>
          <p14:tracePt t="57604" x="4660900" y="2193925"/>
          <p14:tracePt t="57612" x="4660900" y="2212975"/>
          <p14:tracePt t="57619" x="4656138" y="2227263"/>
          <p14:tracePt t="57628" x="4641850" y="2246313"/>
          <p14:tracePt t="57638" x="4622800" y="2260600"/>
          <p14:tracePt t="57644" x="4589463" y="2276475"/>
          <p14:tracePt t="57652" x="4545013" y="2287588"/>
          <p14:tracePt t="57660" x="4498975" y="2295525"/>
          <p14:tracePt t="57668" x="4457700" y="2295525"/>
          <p14:tracePt t="57676" x="4429125" y="2290763"/>
          <p14:tracePt t="57684" x="4394200" y="2279650"/>
          <p14:tracePt t="57692" x="4375150" y="2268538"/>
          <p14:tracePt t="57700" x="4364038" y="2254250"/>
          <p14:tracePt t="57708" x="4349750" y="2241550"/>
          <p14:tracePt t="57716" x="4335463" y="2216150"/>
          <p14:tracePt t="57724" x="4327525" y="2197100"/>
          <p14:tracePt t="57732" x="4316413" y="2178050"/>
          <p14:tracePt t="57742" x="4311650" y="2144713"/>
          <p14:tracePt t="57750" x="4311650" y="2122488"/>
          <p14:tracePt t="57756" x="4311650" y="2108200"/>
          <p14:tracePt t="57767" x="4311650" y="2089150"/>
          <p14:tracePt t="57774" x="4316413" y="2078038"/>
          <p14:tracePt t="57782" x="4327525" y="2070100"/>
          <p14:tracePt t="57790" x="4352925" y="2058988"/>
          <p14:tracePt t="57798" x="4391025" y="2047875"/>
          <p14:tracePt t="57806" x="4424363" y="2044700"/>
          <p14:tracePt t="57815" x="4468813" y="2044700"/>
          <p14:tracePt t="57822" x="4514850" y="2044700"/>
          <p14:tracePt t="57830" x="4567238" y="2044700"/>
          <p14:tracePt t="57838" x="4603750" y="2044700"/>
          <p14:tracePt t="57846" x="4649788" y="2051050"/>
          <p14:tracePt t="57854" x="4683125" y="2055813"/>
          <p14:tracePt t="57862" x="4702175" y="2070100"/>
          <p14:tracePt t="57869" x="4719638" y="2078038"/>
          <p14:tracePt t="57878" x="4732338" y="2089150"/>
          <p14:tracePt t="57886" x="4738688" y="2097088"/>
          <p14:tracePt t="57894" x="4738688" y="2108200"/>
          <p14:tracePt t="57902" x="4738688" y="2119313"/>
          <p14:tracePt t="57910" x="4738688" y="2130425"/>
          <p14:tracePt t="57918" x="4738688" y="2144713"/>
          <p14:tracePt t="57926" x="4738688" y="2155825"/>
          <p14:tracePt t="57934" x="4732338" y="2163763"/>
          <p14:tracePt t="57942" x="4727575" y="2166938"/>
          <p14:tracePt t="57950" x="4724400" y="2171700"/>
          <p14:tracePt t="57958" x="4719638" y="2171700"/>
          <p14:tracePt t="57966" x="4719638" y="2174875"/>
          <p14:tracePt t="57974" x="4716463" y="2174875"/>
          <p14:tracePt t="57982" x="4708525" y="2174875"/>
          <p14:tracePt t="57990" x="4705350" y="2174875"/>
          <p14:tracePt t="57998" x="4702175" y="2171700"/>
          <p14:tracePt t="58006" x="4697413" y="2171700"/>
          <p14:tracePt t="58014" x="4697413" y="2166938"/>
          <p14:tracePt t="58022" x="4697413" y="2163763"/>
          <p14:tracePt t="58040" x="4697413" y="2160588"/>
          <p14:tracePt t="58056" x="4697413" y="2155825"/>
          <p14:tracePt t="58072" x="4702175" y="2152650"/>
          <p14:tracePt t="58080" x="4708525" y="2149475"/>
          <p14:tracePt t="58088" x="4719638" y="2149475"/>
          <p14:tracePt t="58096" x="4735513" y="2144713"/>
          <p14:tracePt t="58104" x="4743450" y="2141538"/>
          <p14:tracePt t="58112" x="4746625" y="2141538"/>
          <p14:tracePt t="58164" x="4746625" y="2144713"/>
          <p14:tracePt t="58172" x="4746625" y="2149475"/>
          <p14:tracePt t="58180" x="4746625" y="2152650"/>
          <p14:tracePt t="58204" x="4746625" y="2155825"/>
          <p14:tracePt t="58237" x="4749800" y="2155825"/>
          <p14:tracePt t="58244" x="4760913" y="2163763"/>
          <p14:tracePt t="58253" x="4779963" y="2171700"/>
          <p14:tracePt t="58260" x="4810125" y="2174875"/>
          <p14:tracePt t="58268" x="4840288" y="2174875"/>
          <p14:tracePt t="58276" x="4881563" y="2178050"/>
          <p14:tracePt t="58284" x="4926013" y="2178050"/>
          <p14:tracePt t="58292" x="4970463" y="2178050"/>
          <p14:tracePt t="58303" x="5030788" y="2178050"/>
          <p14:tracePt t="58310" x="5083175" y="2178050"/>
          <p14:tracePt t="58318" x="5151438" y="2178050"/>
          <p14:tracePt t="58326" x="5210175" y="2178050"/>
          <p14:tracePt t="58334" x="5278438" y="2178050"/>
          <p14:tracePt t="58342" x="5353050" y="2171700"/>
          <p14:tracePt t="58350" x="5419725" y="2171700"/>
          <p14:tracePt t="58358" x="5491163" y="2171700"/>
          <p14:tracePt t="58366" x="5565775" y="2171700"/>
          <p14:tracePt t="58374" x="5653088" y="2160588"/>
          <p14:tracePt t="58382" x="5727700" y="2152650"/>
          <p14:tracePt t="58390" x="5786438" y="2141538"/>
          <p14:tracePt t="58398" x="5846763" y="2141538"/>
          <p14:tracePt t="58406" x="5891213" y="2130425"/>
          <p14:tracePt t="58414" x="5929313" y="2130425"/>
          <p14:tracePt t="58422" x="5956300" y="2130425"/>
          <p14:tracePt t="58430" x="5978525" y="2130425"/>
          <p14:tracePt t="58438" x="5989638" y="2130425"/>
          <p14:tracePt t="58446" x="6000750" y="2130425"/>
          <p14:tracePt t="58456" x="6003925" y="2130425"/>
          <p14:tracePt t="58486" x="5997575" y="2125663"/>
          <p14:tracePt t="58624" x="5992813" y="2122488"/>
          <p14:tracePt t="58632" x="5981700" y="2122488"/>
          <p14:tracePt t="58640" x="5959475" y="2122488"/>
          <p14:tracePt t="58648" x="5945188" y="2122488"/>
          <p14:tracePt t="58656" x="5940425" y="2125663"/>
          <p14:tracePt t="58664" x="5940425" y="2133600"/>
          <p14:tracePt t="58672" x="5948363" y="2136775"/>
          <p14:tracePt t="58680" x="5967413" y="2144713"/>
          <p14:tracePt t="58688" x="5984875" y="2149475"/>
          <p14:tracePt t="58696" x="6015038" y="2149475"/>
          <p14:tracePt t="58704" x="6053138" y="2160588"/>
          <p14:tracePt t="58712" x="6086475" y="2160588"/>
          <p14:tracePt t="58719" x="6116638" y="2166938"/>
          <p14:tracePt t="58728" x="6138863" y="2166938"/>
          <p14:tracePt t="58737" x="6169025" y="2166938"/>
          <p14:tracePt t="58744" x="6188075" y="2166938"/>
          <p14:tracePt t="58752" x="6202363" y="2166938"/>
          <p14:tracePt t="58760" x="6218238" y="2166938"/>
          <p14:tracePt t="58768" x="6221413" y="2166938"/>
          <p14:tracePt t="58776" x="6229350" y="2166938"/>
          <p14:tracePt t="58784" x="6246813" y="2166938"/>
          <p14:tracePt t="58792" x="6254750" y="2166938"/>
          <p14:tracePt t="58800" x="6265863" y="2166938"/>
          <p14:tracePt t="58808" x="6276975" y="2166938"/>
          <p14:tracePt t="58816" x="6288088" y="2171700"/>
          <p14:tracePt t="58824" x="6303963" y="2171700"/>
          <p14:tracePt t="58832" x="6315075" y="2174875"/>
          <p14:tracePt t="58840" x="6326188" y="2178050"/>
          <p14:tracePt t="58848" x="6334125" y="2182813"/>
          <p14:tracePt t="58856" x="6340475" y="2185988"/>
          <p14:tracePt t="58864" x="6345238" y="2185988"/>
          <p14:tracePt t="58874" x="6348413" y="2189163"/>
          <p14:tracePt t="58903" x="6359525" y="2193925"/>
          <p14:tracePt t="58914" x="6364288" y="2197100"/>
          <p14:tracePt t="58922" x="6367463" y="2197100"/>
          <p14:tracePt t="58930" x="6367463" y="2201863"/>
          <p14:tracePt t="58939" x="6370638" y="2201863"/>
          <p14:tracePt t="58946" x="6375400" y="2201863"/>
          <p14:tracePt t="58954" x="6381750" y="2201863"/>
          <p14:tracePt t="58962" x="6386513" y="2201863"/>
          <p14:tracePt t="58970" x="6392863" y="2201863"/>
          <p14:tracePt t="58978" x="6400800" y="2201863"/>
          <p14:tracePt t="58987" x="6408738" y="2201863"/>
          <p14:tracePt t="58994" x="6423025" y="2201863"/>
          <p14:tracePt t="59003" x="6430963" y="2197100"/>
          <p14:tracePt t="59010" x="6434138" y="2197100"/>
          <p14:tracePt t="59018" x="6438900" y="2197100"/>
          <p14:tracePt t="59026" x="6445250" y="2197100"/>
          <p14:tracePt t="59034" x="6453188" y="2197100"/>
          <p14:tracePt t="59042" x="6464300" y="2197100"/>
          <p14:tracePt t="59050" x="6480175" y="2197100"/>
          <p14:tracePt t="59058" x="6483350" y="2197100"/>
          <p14:tracePt t="59066" x="6491288" y="2197100"/>
          <p14:tracePt t="59074" x="6497638" y="2197100"/>
          <p14:tracePt t="59082" x="6502400" y="2197100"/>
          <p14:tracePt t="59090" x="6505575" y="2197100"/>
          <p14:tracePt t="59188" x="6510338" y="2197100"/>
          <p14:tracePt t="59204" x="6513513" y="2197100"/>
          <p14:tracePt t="59212" x="6516688" y="2197100"/>
          <p14:tracePt t="59236" x="6521450" y="2197100"/>
          <p14:tracePt t="59252" x="6527800" y="2197100"/>
          <p14:tracePt t="59260" x="6532563" y="2197100"/>
          <p14:tracePt t="59268" x="6543675" y="2197100"/>
          <p14:tracePt t="59276" x="6550025" y="2193925"/>
          <p14:tracePt t="59284" x="6562725" y="2185988"/>
          <p14:tracePt t="59292" x="6569075" y="2182813"/>
          <p14:tracePt t="59300" x="6577013" y="2178050"/>
          <p14:tracePt t="59308" x="6580188" y="2178050"/>
          <p14:tracePt t="59316" x="6588125" y="2178050"/>
          <p14:tracePt t="59324" x="6588125" y="2174875"/>
          <p14:tracePt t="59486" x="6588125" y="2171700"/>
          <p14:tracePt t="59518" x="6588125" y="2166938"/>
          <p14:tracePt t="59534" x="6591300" y="2166938"/>
          <p14:tracePt t="59542" x="6599238" y="2163763"/>
          <p14:tracePt t="59550" x="6610350" y="2160588"/>
          <p14:tracePt t="59558" x="6618288" y="2160588"/>
          <p14:tracePt t="59566" x="6626225" y="2160588"/>
          <p14:tracePt t="59574" x="6632575" y="2155825"/>
          <p14:tracePt t="59670" x="6632575" y="2160588"/>
          <p14:tracePt t="60044" x="6632575" y="2163763"/>
          <p14:tracePt t="60130" x="6632575" y="2166938"/>
          <p14:tracePt t="60154" x="6632575" y="2171700"/>
          <p14:tracePt t="60169" x="6632575" y="2174875"/>
          <p14:tracePt t="60178" x="6632575" y="2178050"/>
          <p14:tracePt t="60189" x="6632575" y="2185988"/>
          <p14:tracePt t="60221" x="6643688" y="2208213"/>
          <p14:tracePt t="60226" x="6651625" y="2219325"/>
          <p14:tracePt t="60235" x="6656388" y="2230438"/>
          <p14:tracePt t="60242" x="6670675" y="2254250"/>
          <p14:tracePt t="60250" x="6681788" y="2279650"/>
          <p14:tracePt t="60258" x="6696075" y="2306638"/>
          <p14:tracePt t="60266" x="6711950" y="2324100"/>
          <p14:tracePt t="60274" x="6734175" y="2354263"/>
          <p14:tracePt t="60282" x="6748463" y="2381250"/>
          <p14:tracePt t="60290" x="6764338" y="2400300"/>
          <p14:tracePt t="60300" x="6789738" y="2425700"/>
          <p14:tracePt t="60306" x="6816725" y="2447925"/>
          <p14:tracePt t="60317" x="6842125" y="2463800"/>
          <p14:tracePt t="60324" x="6872288" y="2486025"/>
          <p14:tracePt t="60332" x="6891338" y="2500313"/>
          <p14:tracePt t="60340" x="6899275" y="2511425"/>
          <p14:tracePt t="60348" x="6902450" y="2522538"/>
          <p14:tracePt t="60356" x="6902450" y="2538413"/>
          <p14:tracePt t="60364" x="6902450" y="2544763"/>
          <p14:tracePt t="60372" x="6894513" y="2552700"/>
          <p14:tracePt t="60380" x="6877050" y="2560638"/>
          <p14:tracePt t="60388" x="6865938" y="2563813"/>
          <p14:tracePt t="60396" x="6842125" y="2563813"/>
          <p14:tracePt t="60404" x="6805613" y="2563813"/>
          <p14:tracePt t="60412" x="6772275" y="2563813"/>
          <p14:tracePt t="60420" x="6742113" y="2557463"/>
          <p14:tracePt t="60428" x="6708775" y="2549525"/>
          <p14:tracePt t="60436" x="6670675" y="2541588"/>
          <p14:tracePt t="60444" x="6640513" y="2541588"/>
          <p14:tracePt t="60453" x="6621463" y="2541588"/>
          <p14:tracePt t="60460" x="6607175" y="2541588"/>
          <p14:tracePt t="60468" x="6599238" y="2544763"/>
          <p14:tracePt t="60476" x="6596063" y="2544763"/>
          <p14:tracePt t="60484" x="6588125" y="2549525"/>
          <p14:tracePt t="60566" x="6584950" y="2549525"/>
          <p14:tracePt t="60647" x="6584950" y="2552700"/>
          <p14:tracePt t="60654" x="6591300" y="2557463"/>
          <p14:tracePt t="60662" x="6599238" y="2560638"/>
          <p14:tracePt t="60670" x="6615113" y="2560638"/>
          <p14:tracePt t="60678" x="6632575" y="2560638"/>
          <p14:tracePt t="60687" x="6656388" y="2560638"/>
          <p14:tracePt t="60694" x="6696075" y="2552700"/>
          <p14:tracePt t="60702" x="6742113" y="2549525"/>
          <p14:tracePt t="60710" x="6800850" y="2538413"/>
          <p14:tracePt t="60718" x="6869113" y="2522538"/>
          <p14:tracePt t="60726" x="6954838" y="2505075"/>
          <p14:tracePt t="60734" x="7034213" y="2486025"/>
          <p14:tracePt t="60742" x="7119938" y="2459038"/>
          <p14:tracePt t="60750" x="7191375" y="2439988"/>
          <p14:tracePt t="60758" x="7221538" y="2428875"/>
          <p14:tracePt t="60767" x="7239000" y="2417763"/>
          <p14:tracePt t="60774" x="7243763" y="2414588"/>
          <p14:tracePt t="60782" x="7246938" y="2414588"/>
          <p14:tracePt t="60952" x="7243763" y="2414588"/>
          <p14:tracePt t="60960" x="7224713" y="2406650"/>
          <p14:tracePt t="60968" x="7202488" y="2406650"/>
          <p14:tracePt t="60976" x="7183438" y="2417763"/>
          <p14:tracePt t="60984" x="7164388" y="2433638"/>
          <p14:tracePt t="60992" x="7153275" y="2444750"/>
          <p14:tracePt t="61000" x="7150100" y="2452688"/>
          <p14:tracePt t="61008" x="7150100" y="2466975"/>
          <p14:tracePt t="61016" x="7156450" y="2481263"/>
          <p14:tracePt t="61024" x="7172325" y="2508250"/>
          <p14:tracePt t="61032" x="7191375" y="2530475"/>
          <p14:tracePt t="61040" x="7210425" y="2544763"/>
          <p14:tracePt t="61048" x="7235825" y="2552700"/>
          <p14:tracePt t="61060" x="7277100" y="2571750"/>
          <p14:tracePt t="61068" x="7310438" y="2582863"/>
          <p14:tracePt t="61076" x="7340600" y="2586038"/>
          <p14:tracePt t="61085" x="7370763" y="2586038"/>
          <p14:tracePt t="61092" x="7404100" y="2593975"/>
          <p14:tracePt t="61100" x="7434263" y="2593975"/>
          <p14:tracePt t="61110" x="7472363" y="2590800"/>
          <p14:tracePt t="61120" x="7500938" y="2586038"/>
          <p14:tracePt t="61128" x="7535863" y="2579688"/>
          <p14:tracePt t="61136" x="7572375" y="2579688"/>
          <p14:tracePt t="61144" x="7610475" y="2568575"/>
          <p14:tracePt t="61152" x="7635875" y="2563813"/>
          <p14:tracePt t="61162" x="7646988" y="2563813"/>
          <p14:tracePt t="61169" x="7658100" y="2560638"/>
          <p14:tracePt t="61176" x="7662863" y="2560638"/>
          <p14:tracePt t="61186" x="7666038" y="2560638"/>
          <p14:tracePt t="61194" x="7670800" y="2557463"/>
          <p14:tracePt t="61203" x="7670800" y="2552700"/>
          <p14:tracePt t="61210" x="7673975" y="2552700"/>
          <p14:tracePt t="61218" x="7673975" y="2549525"/>
          <p14:tracePt t="61226" x="7673975" y="2544763"/>
          <p14:tracePt t="61234" x="7673975" y="2541588"/>
          <p14:tracePt t="61242" x="7673975" y="2538413"/>
          <p14:tracePt t="61250" x="7673975" y="2533650"/>
          <p14:tracePt t="61388" x="7670800" y="2533650"/>
          <p14:tracePt t="61394" x="7658100" y="2533650"/>
          <p14:tracePt t="61402" x="7646988" y="2533650"/>
          <p14:tracePt t="61410" x="7646988" y="2544763"/>
          <p14:tracePt t="61418" x="7646988" y="2560638"/>
          <p14:tracePt t="61426" x="7666038" y="2571750"/>
          <p14:tracePt t="61434" x="7696200" y="2582863"/>
          <p14:tracePt t="61444" x="7751763" y="2593975"/>
          <p14:tracePt t="61453" x="7804150" y="2601913"/>
          <p14:tracePt t="61458" x="7872413" y="2601913"/>
          <p14:tracePt t="61468" x="7943850" y="2601913"/>
          <p14:tracePt t="61476" x="8002588" y="2601913"/>
          <p14:tracePt t="61485" x="8054975" y="2601913"/>
          <p14:tracePt t="61492" x="8115300" y="2601913"/>
          <p14:tracePt t="61500" x="8164513" y="2598738"/>
          <p14:tracePt t="61508" x="8216900" y="2593975"/>
          <p14:tracePt t="61516" x="8253413" y="2586038"/>
          <p14:tracePt t="61524" x="8291513" y="2582863"/>
          <p14:tracePt t="61532" x="8324850" y="2574925"/>
          <p14:tracePt t="61540" x="8347075" y="2574925"/>
          <p14:tracePt t="61548" x="8358188" y="2571750"/>
          <p14:tracePt t="61556" x="8374063" y="2571750"/>
          <p14:tracePt t="61564" x="8377238" y="2571750"/>
          <p14:tracePt t="61572" x="8382000" y="2571750"/>
          <p14:tracePt t="61580" x="8385175" y="2571750"/>
          <p14:tracePt t="61596" x="8388350" y="2571750"/>
          <p14:tracePt t="61790" x="8385175" y="2571750"/>
          <p14:tracePt t="61798" x="8385175" y="2568575"/>
          <p14:tracePt t="61854" x="8393113" y="2568575"/>
          <p14:tracePt t="61862" x="8421688" y="2563813"/>
          <p14:tracePt t="61870" x="8451850" y="2560638"/>
          <p14:tracePt t="61878" x="8486775" y="2549525"/>
          <p14:tracePt t="61886" x="8515350" y="2541588"/>
          <p14:tracePt t="61894" x="8542338" y="2538413"/>
          <p14:tracePt t="61903" x="8556625" y="2533650"/>
          <p14:tracePt t="61910" x="8564563" y="2533650"/>
          <p14:tracePt t="61918" x="8575675" y="2533650"/>
          <p14:tracePt t="61926" x="8583613" y="2533650"/>
          <p14:tracePt t="61934" x="8586788" y="2533650"/>
          <p14:tracePt t="62088" x="8586788" y="2538413"/>
          <p14:tracePt t="62112" x="8586788" y="2541588"/>
          <p14:tracePt t="62748" x="8591550" y="2541588"/>
          <p14:tracePt t="62756" x="8620125" y="2533650"/>
          <p14:tracePt t="62764" x="8655050" y="2530475"/>
          <p14:tracePt t="62772" x="8685213" y="2522538"/>
          <p14:tracePt t="62780" x="8710613" y="2519363"/>
          <p14:tracePt t="62788" x="8732838" y="2519363"/>
          <p14:tracePt t="62796" x="8755063" y="2516188"/>
          <p14:tracePt t="62804" x="8789988" y="2508250"/>
          <p14:tracePt t="62812" x="8818563" y="2508250"/>
          <p14:tracePt t="62820" x="8848725" y="2505075"/>
          <p14:tracePt t="62829" x="8890000" y="2500313"/>
          <p14:tracePt t="62836" x="8920163" y="2500313"/>
          <p14:tracePt t="62844" x="8950325" y="2500313"/>
          <p14:tracePt t="62852" x="8980488" y="2492375"/>
          <p14:tracePt t="62860" x="9010650" y="2492375"/>
          <p14:tracePt t="62868" x="9036050" y="2489200"/>
          <p14:tracePt t="62876" x="9047163" y="2489200"/>
          <p14:tracePt t="62884" x="9055100" y="2489200"/>
          <p14:tracePt t="62894" x="9058275" y="2489200"/>
          <p14:tracePt t="63086" x="9063038" y="2489200"/>
          <p14:tracePt t="63094" x="9074150" y="2492375"/>
          <p14:tracePt t="63102" x="9107488" y="2492375"/>
          <p14:tracePt t="63110" x="9156700" y="2492375"/>
          <p14:tracePt t="63118" x="9201150" y="2489200"/>
          <p14:tracePt t="63126" x="9253538" y="2486025"/>
          <p14:tracePt t="63134" x="9291638" y="2478088"/>
          <p14:tracePt t="63142" x="9324975" y="2474913"/>
          <p14:tracePt t="63150" x="9339263" y="2474913"/>
          <p14:tracePt t="63158" x="9350375" y="2474913"/>
          <p14:tracePt t="63166" x="9358313" y="2474913"/>
          <p14:tracePt t="63236" x="9358313" y="2478088"/>
          <p14:tracePt t="63289" x="9361488" y="2478088"/>
          <p14:tracePt t="63296" x="9366250" y="2478088"/>
          <p14:tracePt t="63304" x="9369425" y="2481263"/>
          <p14:tracePt t="63312" x="9372600" y="2481263"/>
          <p14:tracePt t="63320" x="9385300" y="2481263"/>
          <p14:tracePt t="63328" x="9391650" y="2481263"/>
          <p14:tracePt t="63338" x="9402763" y="2481263"/>
          <p14:tracePt t="63344" x="9413875" y="2478088"/>
          <p14:tracePt t="63353" x="9421813" y="2478088"/>
          <p14:tracePt t="63360" x="9429750" y="2478088"/>
          <p14:tracePt t="63376" x="9432925" y="2478088"/>
          <p14:tracePt t="64682" x="9407525" y="2478088"/>
          <p14:tracePt t="64690" x="9347200" y="2486025"/>
          <p14:tracePt t="64698" x="9278938" y="2492375"/>
          <p14:tracePt t="64706" x="9186863" y="2505075"/>
          <p14:tracePt t="64714" x="9051925" y="2530475"/>
          <p14:tracePt t="64723" x="8878888" y="2549525"/>
          <p14:tracePt t="64730" x="8647113" y="2557463"/>
          <p14:tracePt t="64738" x="8399463" y="2579688"/>
          <p14:tracePt t="64748" x="8118475" y="2601913"/>
          <p14:tracePt t="64754" x="7816850" y="2613025"/>
          <p14:tracePt t="64762" x="7445375" y="2635250"/>
          <p14:tracePt t="64770" x="7004050" y="2646363"/>
          <p14:tracePt t="64778" x="6577013" y="2668588"/>
          <p14:tracePt t="64787" x="6119813" y="2695575"/>
          <p14:tracePt t="64796" x="5741988" y="2695575"/>
          <p14:tracePt t="64804" x="5449888" y="2706688"/>
          <p14:tracePt t="64810" x="5262563" y="2714625"/>
          <p14:tracePt t="64818" x="5187950" y="2720975"/>
          <p14:tracePt t="64826" x="5143500" y="2725738"/>
          <p14:tracePt t="64834" x="5124450" y="2728913"/>
          <p14:tracePt t="64842" x="5116513" y="2740025"/>
          <p14:tracePt t="64850" x="5113338" y="2747963"/>
          <p14:tracePt t="64858" x="5113338" y="2755900"/>
          <p14:tracePt t="64868" x="5113338" y="2759075"/>
          <p14:tracePt t="64874" x="5113338" y="2762250"/>
          <p14:tracePt t="64882" x="5116513" y="2767013"/>
          <p14:tracePt t="64892" x="5124450" y="2767013"/>
          <p14:tracePt t="64900" x="5140325" y="2770188"/>
          <p14:tracePt t="64908" x="5146675" y="2770188"/>
          <p14:tracePt t="64916" x="5154613" y="2770188"/>
          <p14:tracePt t="65088" x="5146675" y="2773363"/>
          <p14:tracePt t="65096" x="5124450" y="2781300"/>
          <p14:tracePt t="65104" x="5064125" y="2792413"/>
          <p14:tracePt t="65112" x="4989513" y="2811463"/>
          <p14:tracePt t="65120" x="4881563" y="2833688"/>
          <p14:tracePt t="65130" x="4746625" y="2860675"/>
          <p14:tracePt t="65136" x="4600575" y="2886075"/>
          <p14:tracePt t="65144" x="4440238" y="2901950"/>
          <p14:tracePt t="65152" x="4264025" y="2930525"/>
          <p14:tracePt t="65160" x="4076700" y="2938463"/>
          <p14:tracePt t="65168" x="3908425" y="2949575"/>
          <p14:tracePt t="65178" x="3751263" y="2957513"/>
          <p14:tracePt t="65187" x="3608388" y="2965450"/>
          <p14:tracePt t="65194" x="3484563" y="2965450"/>
          <p14:tracePt t="65203" x="3406775" y="2965450"/>
          <p14:tracePt t="65210" x="3324225" y="2965450"/>
          <p14:tracePt t="65219" x="3268663" y="2954338"/>
          <p14:tracePt t="65226" x="3244850" y="2946400"/>
          <p14:tracePt t="65234" x="3230563" y="2941638"/>
          <p14:tracePt t="65242" x="3227388" y="2935288"/>
          <p14:tracePt t="65250" x="3227388" y="2930525"/>
          <p14:tracePt t="65258" x="3227388" y="2927350"/>
          <p14:tracePt t="65306" x="3230563" y="2927350"/>
          <p14:tracePt t="65314" x="3241675" y="2927350"/>
          <p14:tracePt t="65322" x="3249613" y="2927350"/>
          <p14:tracePt t="65330" x="3260725" y="2927350"/>
          <p14:tracePt t="65338" x="3268663" y="2919413"/>
          <p14:tracePt t="65348" x="3271838" y="2919413"/>
          <p14:tracePt t="65354" x="3279775" y="2919413"/>
          <p14:tracePt t="65362" x="3286125" y="2916238"/>
          <p14:tracePt t="65370" x="3294063" y="2908300"/>
          <p14:tracePt t="65378" x="3305175" y="2901950"/>
          <p14:tracePt t="65387" x="3321050" y="2897188"/>
          <p14:tracePt t="65394" x="3332163" y="2894013"/>
          <p14:tracePt t="65404" x="3343275" y="2889250"/>
          <p14:tracePt t="65410" x="3349625" y="2886075"/>
          <p14:tracePt t="65418" x="3357563" y="2878138"/>
          <p14:tracePt t="65426" x="3357563" y="2874963"/>
          <p14:tracePt t="65434" x="3357563" y="2871788"/>
          <p14:tracePt t="65442" x="3357563" y="2863850"/>
          <p14:tracePt t="65450" x="3357563" y="2860675"/>
          <p14:tracePt t="65468" x="3357563" y="2855913"/>
          <p14:tracePt t="65484" x="3357563" y="2852738"/>
          <p14:tracePt t="65532" x="3360738" y="2852738"/>
          <p14:tracePt t="65540" x="3360738" y="2847975"/>
          <p14:tracePt t="65557" x="3365500" y="2847975"/>
          <p14:tracePt t="65564" x="3368675" y="2844800"/>
          <p14:tracePt t="65572" x="3373438" y="2844800"/>
          <p14:tracePt t="65581" x="3376613" y="2844800"/>
          <p14:tracePt t="65588" x="3379788" y="2841625"/>
          <p14:tracePt t="65596" x="3384550" y="2841625"/>
          <p14:tracePt t="65604" x="3387725" y="2841625"/>
          <p14:tracePt t="65612" x="3395663" y="2836863"/>
          <p14:tracePt t="65620" x="3402013" y="2836863"/>
          <p14:tracePt t="65628" x="3409950" y="2833688"/>
          <p14:tracePt t="65636" x="3421063" y="2830513"/>
          <p14:tracePt t="65644" x="3429000" y="2830513"/>
          <p14:tracePt t="65653" x="3443288" y="2825750"/>
          <p14:tracePt t="65660" x="3454400" y="2822575"/>
          <p14:tracePt t="65670" x="3467100" y="2822575"/>
          <p14:tracePt t="65676" x="3484563" y="2819400"/>
          <p14:tracePt t="65684" x="3500438" y="2819400"/>
          <p14:tracePt t="65692" x="3536950" y="2814638"/>
          <p14:tracePt t="65700" x="3559175" y="2808288"/>
          <p14:tracePt t="65708" x="3578225" y="2808288"/>
          <p14:tracePt t="65716" x="3600450" y="2803525"/>
          <p14:tracePt t="65724" x="3611563" y="2803525"/>
          <p14:tracePt t="65732" x="3624263" y="2800350"/>
          <p14:tracePt t="65742" x="3630613" y="2800350"/>
          <p14:tracePt t="65748" x="3641725" y="2800350"/>
          <p14:tracePt t="65758" x="3649663" y="2795588"/>
          <p14:tracePt t="65766" x="3663950" y="2795588"/>
          <p14:tracePt t="65774" x="3679825" y="2792413"/>
          <p14:tracePt t="65782" x="3698875" y="2792413"/>
          <p14:tracePt t="65790" x="3721100" y="2792413"/>
          <p14:tracePt t="65798" x="3743325" y="2784475"/>
          <p14:tracePt t="65806" x="3765550" y="2784475"/>
          <p14:tracePt t="65814" x="3795713" y="2784475"/>
          <p14:tracePt t="65822" x="3836988" y="2784475"/>
          <p14:tracePt t="65830" x="3897313" y="2784475"/>
          <p14:tracePt t="65838" x="3956050" y="2781300"/>
          <p14:tracePt t="65846" x="4008438" y="2781300"/>
          <p14:tracePt t="65854" x="4060825" y="2773363"/>
          <p14:tracePt t="65862" x="4098925" y="2770188"/>
          <p14:tracePt t="65870" x="4137025" y="2762250"/>
          <p14:tracePt t="65878" x="4162425" y="2762250"/>
          <p14:tracePt t="65887" x="4173538" y="2762250"/>
          <p14:tracePt t="65894" x="4184650" y="2762250"/>
          <p14:tracePt t="65903" x="4192588" y="2762250"/>
          <p14:tracePt t="65910" x="4203700" y="2762250"/>
          <p14:tracePt t="65918" x="4222750" y="2762250"/>
          <p14:tracePt t="65926" x="4244975" y="2762250"/>
          <p14:tracePt t="65934" x="4283075" y="2762250"/>
          <p14:tracePt t="65943" x="4311650" y="2762250"/>
          <p14:tracePt t="65950" x="4341813" y="2762250"/>
          <p14:tracePt t="65958" x="4379913" y="2762250"/>
          <p14:tracePt t="65966" x="4402138" y="2762250"/>
          <p14:tracePt t="65974" x="4429125" y="2762250"/>
          <p14:tracePt t="65982" x="4443413" y="2762250"/>
          <p14:tracePt t="65990" x="4462463" y="2762250"/>
          <p14:tracePt t="66000" x="4473575" y="2762250"/>
          <p14:tracePt t="66006" x="4481513" y="2762250"/>
          <p14:tracePt t="66014" x="4487863" y="2762250"/>
          <p14:tracePt t="66032" x="4487863" y="2767013"/>
          <p14:tracePt t="66048" x="4492625" y="2767013"/>
          <p14:tracePt t="66065" x="4498975" y="2770188"/>
          <p14:tracePt t="66072" x="4510088" y="2770188"/>
          <p14:tracePt t="66081" x="4525963" y="2770188"/>
          <p14:tracePt t="66089" x="4537075" y="2770188"/>
          <p14:tracePt t="66096" x="4548188" y="2770188"/>
          <p14:tracePt t="66104" x="4559300" y="2770188"/>
          <p14:tracePt t="66112" x="4567238" y="2770188"/>
          <p14:tracePt t="66120" x="4570413" y="2770188"/>
          <p14:tracePt t="66128" x="4578350" y="2770188"/>
          <p14:tracePt t="66136" x="4586288" y="2767013"/>
          <p14:tracePt t="66145" x="4597400" y="2767013"/>
          <p14:tracePt t="66153" x="4608513" y="2762250"/>
          <p14:tracePt t="66160" x="4622800" y="2762250"/>
          <p14:tracePt t="66168" x="4633913" y="2759075"/>
          <p14:tracePt t="66177" x="4652963" y="2755900"/>
          <p14:tracePt t="66184" x="4656138" y="2755900"/>
          <p14:tracePt t="66192" x="4672013" y="2751138"/>
          <p14:tracePt t="66200" x="4683125" y="2751138"/>
          <p14:tracePt t="66208" x="4705350" y="2743200"/>
          <p14:tracePt t="66216" x="4724400" y="2743200"/>
          <p14:tracePt t="66224" x="4749800" y="2740025"/>
          <p14:tracePt t="66232" x="4776788" y="2736850"/>
          <p14:tracePt t="66240" x="4791075" y="2736850"/>
          <p14:tracePt t="66248" x="4810125" y="2732088"/>
          <p14:tracePt t="66257" x="4821238" y="2725738"/>
          <p14:tracePt t="66264" x="4829175" y="2725738"/>
          <p14:tracePt t="66272" x="4837113" y="2725738"/>
          <p14:tracePt t="66280" x="4843463" y="2720975"/>
          <p14:tracePt t="66288" x="4851400" y="2720975"/>
          <p14:tracePt t="66297" x="4859338" y="2720975"/>
          <p14:tracePt t="66304" x="4865688" y="2717800"/>
          <p14:tracePt t="66312" x="4884738" y="2714625"/>
          <p14:tracePt t="66323" x="4892675" y="2714625"/>
          <p14:tracePt t="66330" x="4903788" y="2714625"/>
          <p14:tracePt t="66338" x="4914900" y="2709863"/>
          <p14:tracePt t="66346" x="4926013" y="2709863"/>
          <p14:tracePt t="66354" x="4941888" y="2706688"/>
          <p14:tracePt t="66362" x="4953000" y="2703513"/>
          <p14:tracePt t="66370" x="4959350" y="2703513"/>
          <p14:tracePt t="66378" x="4967288" y="2703513"/>
          <p14:tracePt t="66870" x="4970463" y="2703513"/>
          <p14:tracePt t="66884" x="4975225" y="2703513"/>
          <p14:tracePt t="66892" x="4981575" y="2703513"/>
          <p14:tracePt t="66902" x="4986338" y="2703513"/>
          <p14:tracePt t="66910" x="4989513" y="2703513"/>
          <p14:tracePt t="66918" x="4994275" y="2706688"/>
          <p14:tracePt t="67023" x="4994275" y="2709863"/>
          <p14:tracePt t="73838" x="5027613" y="2709863"/>
          <p14:tracePt t="73847" x="5087938" y="2698750"/>
          <p14:tracePt t="73854" x="5135563" y="2690813"/>
          <p14:tracePt t="73862" x="5151438" y="2687638"/>
          <p14:tracePt t="73870" x="5157788" y="2679700"/>
          <p14:tracePt t="73902" x="5157788" y="2676525"/>
          <p14:tracePt t="73911" x="5157788" y="2673350"/>
          <p14:tracePt t="73926" x="5157788" y="2665413"/>
          <p14:tracePt t="73935" x="5157788" y="2662238"/>
          <p14:tracePt t="73943" x="5157788" y="2657475"/>
          <p14:tracePt t="73950" x="5157788" y="2654300"/>
          <p14:tracePt t="73959" x="5162550" y="2651125"/>
          <p14:tracePt t="73966" x="5165725" y="2646363"/>
          <p14:tracePt t="73974" x="5168900" y="2646363"/>
          <p14:tracePt t="73983" x="5176838" y="2643188"/>
          <p14:tracePt t="73990" x="5184775" y="2638425"/>
          <p14:tracePt t="73998" x="5192713" y="2635250"/>
          <p14:tracePt t="74006" x="5195888" y="2632075"/>
          <p14:tracePt t="74015" x="5203825" y="2632075"/>
          <p14:tracePt t="74023" x="5203825" y="2627313"/>
          <p14:tracePt t="74038" x="5207000" y="2624138"/>
          <p14:tracePt t="74055" x="5210175" y="2624138"/>
          <p14:tracePt t="74087" x="5214938" y="2624138"/>
          <p14:tracePt t="74096" x="5218113" y="2624138"/>
          <p14:tracePt t="74104" x="5226050" y="2624138"/>
          <p14:tracePt t="74113" x="5237163" y="2624138"/>
          <p14:tracePt t="74120" x="5259388" y="2620963"/>
          <p14:tracePt t="74128" x="5278438" y="2620963"/>
          <p14:tracePt t="74137" x="5300663" y="2616200"/>
          <p14:tracePt t="74144" x="5330825" y="2609850"/>
          <p14:tracePt t="74152" x="5364163" y="2605088"/>
          <p14:tracePt t="74160" x="5394325" y="2605088"/>
          <p14:tracePt t="74168" x="5430838" y="2598738"/>
          <p14:tracePt t="74187" x="5529263" y="2586038"/>
          <p14:tracePt t="74193" x="5584825" y="2582863"/>
          <p14:tracePt t="74200" x="5645150" y="2574925"/>
          <p14:tracePt t="74208" x="5705475" y="2568575"/>
          <p14:tracePt t="74217" x="5772150" y="2563813"/>
          <p14:tracePt t="74224" x="5846763" y="2557463"/>
          <p14:tracePt t="74233" x="5915025" y="2549525"/>
          <p14:tracePt t="74240" x="5989638" y="2544763"/>
          <p14:tracePt t="74249" x="6042025" y="2533650"/>
          <p14:tracePt t="74257" x="6102350" y="2527300"/>
          <p14:tracePt t="74265" x="6138863" y="2527300"/>
          <p14:tracePt t="74272" x="6172200" y="2527300"/>
          <p14:tracePt t="74280" x="6188075" y="2527300"/>
          <p14:tracePt t="74289" x="6194425" y="2522538"/>
          <p14:tracePt t="74297" x="6199188" y="2522538"/>
          <p14:tracePt t="74305" x="6202363" y="2522538"/>
          <p14:tracePt t="74498" x="6210300" y="2522538"/>
          <p14:tracePt t="74507" x="6232525" y="2522538"/>
          <p14:tracePt t="74514" x="6284913" y="2530475"/>
          <p14:tracePt t="74523" x="6353175" y="2533650"/>
          <p14:tracePt t="74530" x="6434138" y="2533650"/>
          <p14:tracePt t="74538" x="6535738" y="2533650"/>
          <p14:tracePt t="74547" x="6659563" y="2533650"/>
          <p14:tracePt t="74554" x="6816725" y="2530475"/>
          <p14:tracePt t="74563" x="6921500" y="2530475"/>
          <p14:tracePt t="74570" x="6970713" y="2527300"/>
          <p14:tracePt t="74580" x="7015163" y="2527300"/>
          <p14:tracePt t="74587" x="7037388" y="2527300"/>
          <p14:tracePt t="74594" x="7051675" y="2527300"/>
          <p14:tracePt t="74603" x="7059613" y="2527300"/>
          <p14:tracePt t="74611" x="7064375" y="2527300"/>
          <p14:tracePt t="74804" x="7078663" y="2530475"/>
          <p14:tracePt t="74813" x="7097713" y="2538413"/>
          <p14:tracePt t="74820" x="7131050" y="2544763"/>
          <p14:tracePt t="74829" x="7183438" y="2549525"/>
          <p14:tracePt t="74837" x="7243763" y="2560638"/>
          <p14:tracePt t="74845" x="7310438" y="2568575"/>
          <p14:tracePt t="74853" x="7378700" y="2574925"/>
          <p14:tracePt t="74861" x="7445375" y="2579688"/>
          <p14:tracePt t="74869" x="7519988" y="2586038"/>
          <p14:tracePt t="74876" x="7594600" y="2593975"/>
          <p14:tracePt t="74887" x="7677150" y="2593975"/>
          <p14:tracePt t="74892" x="7751763" y="2593975"/>
          <p14:tracePt t="74901" x="7834313" y="2590800"/>
          <p14:tracePt t="74908" x="7908925" y="2582863"/>
          <p14:tracePt t="74917" x="7977188" y="2579688"/>
          <p14:tracePt t="74924" x="8037513" y="2563813"/>
          <p14:tracePt t="74935" x="8074025" y="2560638"/>
          <p14:tracePt t="74942" x="8107363" y="2552700"/>
          <p14:tracePt t="74951" x="8123238" y="2549525"/>
          <p14:tracePt t="74959" x="8131175" y="2544763"/>
          <p14:tracePt t="74983" x="8131175" y="2541588"/>
          <p14:tracePt t="74990" x="8126413" y="2541588"/>
          <p14:tracePt t="74998" x="8123238" y="2541588"/>
          <p14:tracePt t="81249" x="8123238" y="2552700"/>
          <p14:tracePt t="81257" x="8123238" y="2557463"/>
          <p14:tracePt t="81265" x="8123238" y="2560638"/>
          <p14:tracePt t="81275" x="8123238" y="2568575"/>
          <p14:tracePt t="81283" x="8123238" y="2571750"/>
          <p14:tracePt t="81291" x="8123238" y="2574925"/>
          <p14:tracePt t="81298" x="8123238" y="2582863"/>
          <p14:tracePt t="81307" x="8118475" y="2590800"/>
          <p14:tracePt t="81315" x="8115300" y="2598738"/>
          <p14:tracePt t="81323" x="8107363" y="2609850"/>
          <p14:tracePt t="81331" x="8101013" y="2613025"/>
          <p14:tracePt t="81339" x="8096250" y="2620963"/>
          <p14:tracePt t="81347" x="8089900" y="2627313"/>
          <p14:tracePt t="81355" x="8081963" y="2638425"/>
          <p14:tracePt t="81363" x="8078788" y="2646363"/>
          <p14:tracePt t="81371" x="8074025" y="2654300"/>
          <p14:tracePt t="81378" x="8070850" y="2662238"/>
          <p14:tracePt t="81387" x="8070850" y="2665413"/>
          <p14:tracePt t="81395" x="8066088" y="2668588"/>
          <p14:tracePt t="81403" x="8066088" y="2673350"/>
          <p14:tracePt t="81411" x="8062913" y="2676525"/>
          <p14:tracePt t="81419" x="8059738" y="2676525"/>
          <p14:tracePt t="81435" x="8059738" y="2679700"/>
          <p14:tracePt t="81523" x="8054975" y="2676525"/>
          <p14:tracePt t="81533" x="8054975" y="2673350"/>
          <p14:tracePt t="81540" x="8048625" y="2668588"/>
          <p14:tracePt t="81549" x="8043863" y="2665413"/>
          <p14:tracePt t="81555" x="8032750" y="2662238"/>
          <p14:tracePt t="81565" x="8026400" y="2657475"/>
          <p14:tracePt t="81573" x="8010525" y="2651125"/>
          <p14:tracePt t="81581" x="7996238" y="2638425"/>
          <p14:tracePt t="81589" x="7985125" y="2635250"/>
          <p14:tracePt t="81597" x="7966075" y="2627313"/>
          <p14:tracePt t="81605" x="7954963" y="2624138"/>
          <p14:tracePt t="81613" x="7935913" y="2620963"/>
          <p14:tracePt t="81620" x="7924800" y="2609850"/>
          <p14:tracePt t="81629" x="7913688" y="2605088"/>
          <p14:tracePt t="81637" x="7905750" y="2601913"/>
          <p14:tracePt t="81645" x="7897813" y="2601913"/>
          <p14:tracePt t="81653" x="7894638" y="2598738"/>
          <p14:tracePt t="81661" x="7886700" y="2598738"/>
          <p14:tracePt t="81668" x="7880350" y="2593975"/>
          <p14:tracePt t="81677" x="7875588" y="2593975"/>
          <p14:tracePt t="81685" x="7869238" y="2593975"/>
          <p14:tracePt t="81693" x="7864475" y="2593975"/>
          <p14:tracePt t="81701" x="7861300" y="2593975"/>
          <p14:tracePt t="81709" x="7856538" y="2590800"/>
          <p14:tracePt t="81725" x="7853363" y="2590800"/>
          <p14:tracePt t="81733" x="7845425" y="2590800"/>
          <p14:tracePt t="81741" x="7842250" y="2590800"/>
          <p14:tracePt t="81751" x="7839075" y="2590800"/>
          <p14:tracePt t="81757" x="7831138" y="2590800"/>
          <p14:tracePt t="81765" x="7827963" y="2590800"/>
          <p14:tracePt t="81773" x="7820025" y="2590800"/>
          <p14:tracePt t="81781" x="7816850" y="2590800"/>
          <p14:tracePt t="81789" x="7808913" y="2590800"/>
          <p14:tracePt t="81797" x="7804150" y="2590800"/>
          <p14:tracePt t="81804" x="7800975" y="2590800"/>
          <p14:tracePt t="81821" x="7797800" y="2590800"/>
          <p14:tracePt t="82232" x="7797800" y="2586038"/>
          <p14:tracePt t="82241" x="7793038" y="2582863"/>
          <p14:tracePt t="82249" x="7786688" y="2579688"/>
          <p14:tracePt t="82257" x="7775575" y="2574925"/>
          <p14:tracePt t="82265" x="7762875" y="2568575"/>
          <p14:tracePt t="82273" x="7751763" y="2560638"/>
          <p14:tracePt t="82281" x="7737475" y="2557463"/>
          <p14:tracePt t="82289" x="7726363" y="2557463"/>
          <p14:tracePt t="82297" x="7715250" y="2552700"/>
          <p14:tracePt t="82305" x="7696200" y="2549525"/>
          <p14:tracePt t="82313" x="7677150" y="2541588"/>
          <p14:tracePt t="82320" x="7662863" y="2533650"/>
          <p14:tracePt t="82329" x="7635875" y="2530475"/>
          <p14:tracePt t="82337" x="7613650" y="2527300"/>
          <p14:tracePt t="82345" x="7580313" y="2519363"/>
          <p14:tracePt t="82353" x="7550150" y="2516188"/>
          <p14:tracePt t="82361" x="7524750" y="2511425"/>
          <p14:tracePt t="82369" x="7494588" y="2505075"/>
          <p14:tracePt t="82377" x="7472363" y="2500313"/>
          <p14:tracePt t="82385" x="7453313" y="2497138"/>
          <p14:tracePt t="82393" x="7434263" y="2497138"/>
          <p14:tracePt t="82401" x="7412038" y="2492375"/>
          <p14:tracePt t="82411" x="7396163" y="2492375"/>
          <p14:tracePt t="82419" x="7378700" y="2489200"/>
          <p14:tracePt t="82425" x="7354888" y="2481263"/>
          <p14:tracePt t="82435" x="7340600" y="2481263"/>
          <p14:tracePt t="82443" x="7326313" y="2481263"/>
          <p14:tracePt t="82451" x="7315200" y="2481263"/>
          <p14:tracePt t="82459" x="7307263" y="2481263"/>
          <p14:tracePt t="82466" x="7296150" y="2481263"/>
          <p14:tracePt t="82475" x="7288213" y="2481263"/>
          <p14:tracePt t="82483" x="7285038" y="2481263"/>
          <p14:tracePt t="82491" x="7280275" y="2481263"/>
          <p14:tracePt t="82515" x="7277100" y="2481263"/>
          <p14:tracePt t="82547" x="7273925" y="2481263"/>
          <p14:tracePt t="82837" x="7265988" y="2481263"/>
          <p14:tracePt t="82845" x="7246938" y="2481263"/>
          <p14:tracePt t="82853" x="7205663" y="2481263"/>
          <p14:tracePt t="82861" x="7169150" y="2481263"/>
          <p14:tracePt t="82869" x="7131050" y="2481263"/>
          <p14:tracePt t="82877" x="7086600" y="2481263"/>
          <p14:tracePt t="82885" x="7048500" y="2486025"/>
          <p14:tracePt t="82892" x="7004050" y="2486025"/>
          <p14:tracePt t="82901" x="6951663" y="2486025"/>
          <p14:tracePt t="82909" x="6891338" y="2486025"/>
          <p14:tracePt t="82917" x="6824663" y="2486025"/>
          <p14:tracePt t="82925" x="6764338" y="2486025"/>
          <p14:tracePt t="82933" x="6689725" y="2486025"/>
          <p14:tracePt t="82941" x="6615113" y="2486025"/>
          <p14:tracePt t="82949" x="6543675" y="2486025"/>
          <p14:tracePt t="82957" x="6483350" y="2486025"/>
          <p14:tracePt t="82965" x="6438900" y="2486025"/>
          <p14:tracePt t="82975" x="6405563" y="2486025"/>
          <p14:tracePt t="82983" x="6381750" y="2486025"/>
          <p14:tracePt t="82989" x="6367463" y="2486025"/>
          <p14:tracePt t="82999" x="6356350" y="2486025"/>
          <p14:tracePt t="83007" x="6348413" y="2489200"/>
          <p14:tracePt t="83015" x="6345238" y="2489200"/>
          <p14:tracePt t="83023" x="6340475" y="2492375"/>
          <p14:tracePt t="83265" x="6337300" y="2492375"/>
          <p14:tracePt t="83270" x="6334125" y="2500313"/>
          <p14:tracePt t="83281" x="6323013" y="2505075"/>
          <p14:tracePt t="83289" x="6315075" y="2508250"/>
          <p14:tracePt t="83297" x="6300788" y="2516188"/>
          <p14:tracePt t="83304" x="6284913" y="2522538"/>
          <p14:tracePt t="83313" x="6265863" y="2527300"/>
          <p14:tracePt t="83321" x="6246813" y="2538413"/>
          <p14:tracePt t="83329" x="6229350" y="2541588"/>
          <p14:tracePt t="83337" x="6207125" y="2549525"/>
          <p14:tracePt t="83345" x="6188075" y="2557463"/>
          <p14:tracePt t="83353" x="6161088" y="2560638"/>
          <p14:tracePt t="83361" x="6130925" y="2563813"/>
          <p14:tracePt t="83369" x="6102350" y="2571750"/>
          <p14:tracePt t="83377" x="6075363" y="2571750"/>
          <p14:tracePt t="83385" x="6053138" y="2574925"/>
          <p14:tracePt t="83393" x="6034088" y="2579688"/>
          <p14:tracePt t="83401" x="6022975" y="2582863"/>
          <p14:tracePt t="83409" x="6011863" y="2582863"/>
          <p14:tracePt t="83417" x="6003925" y="2582863"/>
          <p14:tracePt t="83425" x="6000750" y="2586038"/>
          <p14:tracePt t="83441" x="5997575" y="2586038"/>
          <p14:tracePt t="83595" x="5992813" y="2586038"/>
          <p14:tracePt t="83611" x="5989638" y="2586038"/>
          <p14:tracePt t="83618" x="5989638" y="2582863"/>
          <p14:tracePt t="83667" x="5989638" y="2579688"/>
          <p14:tracePt t="83699" x="5989638" y="2574925"/>
          <p14:tracePt t="83803" x="5989638" y="2571750"/>
          <p14:tracePt t="83831" x="5989638" y="2568575"/>
          <p14:tracePt t="84187" x="5989638" y="2574925"/>
          <p14:tracePt t="84195" x="5989638" y="2582863"/>
          <p14:tracePt t="84203" x="5989638" y="2590800"/>
          <p14:tracePt t="84211" x="5989638" y="2598738"/>
          <p14:tracePt t="84219" x="5989638" y="2609850"/>
          <p14:tracePt t="84227" x="5989638" y="2620963"/>
          <p14:tracePt t="84235" x="5984875" y="2632075"/>
          <p14:tracePt t="84243" x="5984875" y="2643188"/>
          <p14:tracePt t="84251" x="5978525" y="2662238"/>
          <p14:tracePt t="84259" x="5962650" y="2679700"/>
          <p14:tracePt t="84267" x="5926138" y="2706688"/>
          <p14:tracePt t="84275" x="5876925" y="2728913"/>
          <p14:tracePt t="84283" x="5821363" y="2747963"/>
          <p14:tracePt t="84291" x="5753100" y="2767013"/>
          <p14:tracePt t="84299" x="5664200" y="2792413"/>
          <p14:tracePt t="84307" x="5588000" y="2811463"/>
          <p14:tracePt t="84315" x="5502275" y="2830513"/>
          <p14:tracePt t="84323" x="5443538" y="2844800"/>
          <p14:tracePt t="84331" x="5391150" y="2855913"/>
          <p14:tracePt t="84341" x="5356225" y="2871788"/>
          <p14:tracePt t="84347" x="5349875" y="2874963"/>
          <p14:tracePt t="84355" x="5345113" y="2889250"/>
          <p14:tracePt t="84363" x="5345113" y="2901950"/>
          <p14:tracePt t="84371" x="5345113" y="2913063"/>
          <p14:tracePt t="84379" x="5353050" y="2919413"/>
          <p14:tracePt t="84387" x="5360988" y="2927350"/>
          <p14:tracePt t="84395" x="5372100" y="2938463"/>
          <p14:tracePt t="84403" x="5378450" y="2941638"/>
          <p14:tracePt t="84413" x="5386388" y="2946400"/>
          <p14:tracePt t="84419" x="5391150" y="2954338"/>
          <p14:tracePt t="84427" x="5394325" y="2957513"/>
          <p14:tracePt t="91047" x="5386388" y="2965450"/>
          <p14:tracePt t="91055" x="5383213" y="2979738"/>
          <p14:tracePt t="91063" x="5383213" y="2990850"/>
          <p14:tracePt t="91071" x="5378450" y="3001963"/>
          <p14:tracePt t="91079" x="5378450" y="3013075"/>
          <p14:tracePt t="91087" x="5375275" y="3028950"/>
          <p14:tracePt t="91095" x="5372100" y="3043238"/>
          <p14:tracePt t="91103" x="5372100" y="3051175"/>
          <p14:tracePt t="91111" x="5367338" y="3062288"/>
          <p14:tracePt t="91119" x="5367338" y="3070225"/>
          <p14:tracePt t="91127" x="5367338" y="3076575"/>
          <p14:tracePt t="91135" x="5367338" y="3084513"/>
          <p14:tracePt t="91143" x="5367338" y="3092450"/>
          <p14:tracePt t="91151" x="5367338" y="3103563"/>
          <p14:tracePt t="91159" x="5367338" y="3106738"/>
          <p14:tracePt t="91167" x="5372100" y="3117850"/>
          <p14:tracePt t="91204" x="5383213" y="3148013"/>
          <p14:tracePt t="91207" x="5386388" y="3163888"/>
          <p14:tracePt t="91215" x="5386388" y="3167063"/>
          <p14:tracePt t="91223" x="5391150" y="3181350"/>
          <p14:tracePt t="91231" x="5391150" y="3189288"/>
          <p14:tracePt t="91239" x="5394325" y="3200400"/>
          <p14:tracePt t="91247" x="5394325" y="3208338"/>
          <p14:tracePt t="91255" x="5394325" y="3216275"/>
          <p14:tracePt t="91263" x="5394325" y="3227388"/>
          <p14:tracePt t="91271" x="5394325" y="3238500"/>
          <p14:tracePt t="91279" x="5394325" y="3249613"/>
          <p14:tracePt t="91287" x="5394325" y="3263900"/>
          <p14:tracePt t="91295" x="5394325" y="3271838"/>
          <p14:tracePt t="91303" x="5397500" y="3279775"/>
          <p14:tracePt t="91313" x="5402263" y="3290888"/>
          <p14:tracePt t="91320" x="5405438" y="3294063"/>
          <p14:tracePt t="91327" x="5413375" y="3302000"/>
          <p14:tracePt t="91337" x="5419725" y="3305175"/>
          <p14:tracePt t="91345" x="5427663" y="3309938"/>
          <p14:tracePt t="91353" x="5435600" y="3313113"/>
          <p14:tracePt t="91361" x="5449888" y="3313113"/>
          <p14:tracePt t="91369" x="5457825" y="3316288"/>
          <p14:tracePt t="91377" x="5461000" y="3316288"/>
          <p14:tracePt t="91545" x="5461000" y="3313113"/>
          <p14:tracePt t="91596" x="5461000" y="3309938"/>
          <p14:tracePt t="91611" x="5461000" y="3305175"/>
          <p14:tracePt t="91627" x="5461000" y="3302000"/>
          <p14:tracePt t="91643" x="5468938" y="3302000"/>
          <p14:tracePt t="91651" x="5476875" y="3302000"/>
          <p14:tracePt t="91659" x="5495925" y="3294063"/>
          <p14:tracePt t="91667" x="5524500" y="3294063"/>
          <p14:tracePt t="91675" x="5554663" y="3294063"/>
          <p14:tracePt t="91683" x="5584825" y="3290888"/>
          <p14:tracePt t="91691" x="5641975" y="3294063"/>
          <p14:tracePt t="91699" x="5700713" y="3290888"/>
          <p14:tracePt t="91707" x="5783263" y="3290888"/>
          <p14:tracePt t="91715" x="5873750" y="3290888"/>
          <p14:tracePt t="91723" x="5970588" y="3282950"/>
          <p14:tracePt t="91731" x="6067425" y="3268663"/>
          <p14:tracePt t="91739" x="6194425" y="3260725"/>
          <p14:tracePt t="91747" x="6326188" y="3244850"/>
          <p14:tracePt t="91757" x="6411913" y="3230563"/>
          <p14:tracePt t="91763" x="6472238" y="3227388"/>
          <p14:tracePt t="91771" x="6502400" y="3219450"/>
          <p14:tracePt t="91779" x="6505575" y="3219450"/>
          <p14:tracePt t="91788" x="6502400" y="3216275"/>
          <p14:tracePt t="91933" x="6491288" y="3208338"/>
          <p14:tracePt t="91941" x="6475413" y="3205163"/>
          <p14:tracePt t="91949" x="6461125" y="3205163"/>
          <p14:tracePt t="91965" x="6461125" y="3211513"/>
          <p14:tracePt t="91973" x="6483350" y="3227388"/>
          <p14:tracePt t="91981" x="6524625" y="3241675"/>
          <p14:tracePt t="91989" x="6584950" y="3268663"/>
          <p14:tracePt t="91997" x="6656388" y="3286125"/>
          <p14:tracePt t="92005" x="6731000" y="3294063"/>
          <p14:tracePt t="92013" x="6805613" y="3305175"/>
          <p14:tracePt t="92021" x="6880225" y="3313113"/>
          <p14:tracePt t="92029" x="6962775" y="3324225"/>
          <p14:tracePt t="92041" x="7045325" y="3332163"/>
          <p14:tracePt t="92049" x="7112000" y="3332163"/>
          <p14:tracePt t="92057" x="7172325" y="3335338"/>
          <p14:tracePt t="92065" x="7221538" y="3343275"/>
          <p14:tracePt t="92073" x="7243763" y="3346450"/>
          <p14:tracePt t="92081" x="7250113" y="3349625"/>
          <p14:tracePt t="92089" x="7250113" y="3354388"/>
          <p14:tracePt t="92097" x="7250113" y="3357563"/>
          <p14:tracePt t="92105" x="7243763" y="3362325"/>
          <p14:tracePt t="92113" x="7235825" y="3365500"/>
          <p14:tracePt t="92121" x="7213600" y="3365500"/>
          <p14:tracePt t="92131" x="7202488" y="3365500"/>
          <p14:tracePt t="92141" x="7194550" y="3365500"/>
          <p14:tracePt t="92263" x="7191375" y="3365500"/>
          <p14:tracePt t="92271" x="7183438" y="3362325"/>
          <p14:tracePt t="92319" x="7183438" y="3365500"/>
          <p14:tracePt t="92327" x="7183438" y="3368675"/>
          <p14:tracePt t="92335" x="7191375" y="3373438"/>
          <p14:tracePt t="92343" x="7205663" y="3384550"/>
          <p14:tracePt t="92351" x="7227888" y="3398838"/>
          <p14:tracePt t="92359" x="7254875" y="3406775"/>
          <p14:tracePt t="92367" x="7280275" y="3417888"/>
          <p14:tracePt t="92375" x="7318375" y="3436938"/>
          <p14:tracePt t="92383" x="7359650" y="3448050"/>
          <p14:tracePt t="92391" x="7404100" y="3451225"/>
          <p14:tracePt t="92401" x="7448550" y="3451225"/>
          <p14:tracePt t="92407" x="7486650" y="3459163"/>
          <p14:tracePt t="92415" x="7527925" y="3462338"/>
          <p14:tracePt t="92423" x="7558088" y="3462338"/>
          <p14:tracePt t="92431" x="7594600" y="3470275"/>
          <p14:tracePt t="92439" x="7618413" y="3470275"/>
          <p14:tracePt t="92447" x="7643813" y="3473450"/>
          <p14:tracePt t="92455" x="7666038" y="3473450"/>
          <p14:tracePt t="92463" x="7677150" y="3478213"/>
          <p14:tracePt t="92471" x="7699375" y="3478213"/>
          <p14:tracePt t="92481" x="7718425" y="3478213"/>
          <p14:tracePt t="92489" x="7740650" y="3478213"/>
          <p14:tracePt t="92497" x="7756525" y="3478213"/>
          <p14:tracePt t="92505" x="7770813" y="3478213"/>
          <p14:tracePt t="92513" x="7786688" y="3481388"/>
          <p14:tracePt t="92521" x="7793038" y="3481388"/>
          <p14:tracePt t="92529" x="7800975" y="3481388"/>
          <p14:tracePt t="92538" x="7804150" y="3484563"/>
          <p14:tracePt t="92585" x="7800975" y="3481388"/>
          <p14:tracePt t="92593" x="7797800" y="3478213"/>
          <p14:tracePt t="92601" x="7793038" y="3478213"/>
          <p14:tracePt t="92729" x="7786688" y="3478213"/>
          <p14:tracePt t="92739" x="7770813" y="3470275"/>
          <p14:tracePt t="92745" x="7759700" y="3470275"/>
          <p14:tracePt t="92753" x="7756525" y="3470275"/>
          <p14:tracePt t="92979" x="7751763" y="3470275"/>
          <p14:tracePt t="93061" x="7751763" y="3467100"/>
          <p14:tracePt t="93085" x="7751763" y="3462338"/>
          <p14:tracePt t="93270" x="7751763" y="3459163"/>
          <p14:tracePt t="93289" x="7751763" y="3455988"/>
          <p14:tracePt t="93355" x="7751763" y="3451225"/>
          <p14:tracePt t="93531" x="7751763" y="3455988"/>
          <p14:tracePt t="93541" x="7751763" y="3459163"/>
          <p14:tracePt t="93547" x="7751763" y="3462338"/>
          <p14:tracePt t="93605" x="7751763" y="3467100"/>
          <p14:tracePt t="93629" x="7751763" y="3470275"/>
          <p14:tracePt t="93645" x="7751763" y="3473450"/>
          <p14:tracePt t="93653" x="7751763" y="3478213"/>
          <p14:tracePt t="93661" x="7751763" y="3481388"/>
          <p14:tracePt t="93669" x="7751763" y="3484563"/>
          <p14:tracePt t="93685" x="7751763" y="3489325"/>
          <p14:tracePt t="94491" x="7748588" y="3492500"/>
          <p14:tracePt t="94499" x="7734300" y="3500438"/>
          <p14:tracePt t="94507" x="7699375" y="3519488"/>
          <p14:tracePt t="94515" x="7658100" y="3530600"/>
          <p14:tracePt t="94523" x="7613650" y="3548063"/>
          <p14:tracePt t="94531" x="7566025" y="3560763"/>
          <p14:tracePt t="94539" x="7535863" y="3571875"/>
          <p14:tracePt t="94547" x="7494588" y="3586163"/>
          <p14:tracePt t="94555" x="7459663" y="3597275"/>
          <p14:tracePt t="94563" x="7437438" y="3600450"/>
          <p14:tracePt t="94571" x="7404100" y="3613150"/>
          <p14:tracePt t="94579" x="7385050" y="3624263"/>
          <p14:tracePt t="94588" x="7378700" y="3627438"/>
          <p14:tracePt t="94595" x="7373938" y="3630613"/>
          <p14:tracePt t="94603" x="7373938" y="3635375"/>
          <p14:tracePt t="94611" x="7373938" y="3638550"/>
          <p14:tracePt t="94619" x="7373938" y="3641725"/>
          <p14:tracePt t="94631" x="7373938" y="3646488"/>
          <p14:tracePt t="94639" x="7381875" y="3652838"/>
          <p14:tracePt t="94647" x="7392988" y="3660775"/>
          <p14:tracePt t="94655" x="7431088" y="3671888"/>
          <p14:tracePt t="94663" x="7459663" y="3683000"/>
          <p14:tracePt t="94671" x="7516813" y="3694113"/>
          <p14:tracePt t="94679" x="7569200" y="3698875"/>
          <p14:tracePt t="94688" x="7635875" y="3698875"/>
          <p14:tracePt t="94695" x="7704138" y="3705225"/>
          <p14:tracePt t="94704" x="7762875" y="3702050"/>
          <p14:tracePt t="94711" x="7816850" y="3698875"/>
          <p14:tracePt t="94719" x="7861300" y="3698875"/>
          <p14:tracePt t="94727" x="7902575" y="3690938"/>
          <p14:tracePt t="94735" x="7932738" y="3687763"/>
          <p14:tracePt t="94743" x="7954963" y="3687763"/>
          <p14:tracePt t="94751" x="7966075" y="3687763"/>
          <p14:tracePt t="94759" x="7969250" y="3687763"/>
          <p14:tracePt t="94797" x="7969250" y="3690938"/>
          <p14:tracePt t="94813" x="7961313" y="3694113"/>
          <p14:tracePt t="94821" x="7939088" y="3702050"/>
          <p14:tracePt t="94829" x="7908925" y="3709988"/>
          <p14:tracePt t="94837" x="7856538" y="3713163"/>
          <p14:tracePt t="94845" x="7793038" y="3724275"/>
          <p14:tracePt t="94853" x="7734300" y="3740150"/>
          <p14:tracePt t="94861" x="7658100" y="3751263"/>
          <p14:tracePt t="94869" x="7572375" y="3762375"/>
          <p14:tracePt t="94877" x="7442200" y="3787775"/>
          <p14:tracePt t="94885" x="7265988" y="3817938"/>
          <p14:tracePt t="94893" x="7045325" y="3836988"/>
          <p14:tracePt t="94901" x="6813550" y="3856038"/>
          <p14:tracePt t="94922" x="6345238" y="3908425"/>
          <p14:tracePt t="94925" x="6146800" y="3908425"/>
          <p14:tracePt t="94933" x="6003925" y="3916363"/>
          <p14:tracePt t="94941" x="5907088" y="3922713"/>
          <p14:tracePt t="94949" x="5821363" y="3938588"/>
          <p14:tracePt t="94957" x="5746750" y="3941763"/>
          <p14:tracePt t="94967" x="5670550" y="3949700"/>
          <p14:tracePt t="94973" x="5626100" y="3960813"/>
          <p14:tracePt t="94981" x="5592763" y="3963988"/>
          <p14:tracePt t="94989" x="5576888" y="3971925"/>
          <p14:tracePt t="94997" x="5573713" y="3971925"/>
          <p14:tracePt t="95021" x="5573713" y="3968750"/>
          <p14:tracePt t="95175" x="5559425" y="3960813"/>
          <p14:tracePt t="95183" x="5499100" y="3933825"/>
          <p14:tracePt t="95191" x="5424488" y="3927475"/>
          <p14:tracePt t="95199" x="5308600" y="3930650"/>
          <p14:tracePt t="95207" x="5151438" y="3941763"/>
          <p14:tracePt t="95215" x="4967288" y="3949700"/>
          <p14:tracePt t="95223" x="4754563" y="3949700"/>
          <p14:tracePt t="95231" x="4586288" y="3949700"/>
          <p14:tracePt t="95239" x="4416425" y="3949700"/>
          <p14:tracePt t="95247" x="4294188" y="3949700"/>
          <p14:tracePt t="95255" x="4195763" y="3944938"/>
          <p14:tracePt t="95263" x="4117975" y="3944938"/>
          <p14:tracePt t="95271" x="4049713" y="3944938"/>
          <p14:tracePt t="95279" x="4013200" y="3944938"/>
          <p14:tracePt t="95288" x="3986213" y="3944938"/>
          <p14:tracePt t="95295" x="3983038" y="3944938"/>
          <p14:tracePt t="95319" x="3994150" y="3944938"/>
          <p14:tracePt t="95327" x="4024313" y="3944938"/>
          <p14:tracePt t="95335" x="4060825" y="3944938"/>
          <p14:tracePt t="95345" x="4129088" y="3952875"/>
          <p14:tracePt t="95353" x="4214813" y="3963988"/>
          <p14:tracePt t="95359" x="4341813" y="3979863"/>
          <p14:tracePt t="95369" x="4487863" y="3997325"/>
          <p14:tracePt t="95377" x="4649788" y="4016375"/>
          <p14:tracePt t="95385" x="4802188" y="4024313"/>
          <p14:tracePt t="95393" x="4945063" y="4032250"/>
          <p14:tracePt t="95401" x="5072063" y="4027488"/>
          <p14:tracePt t="95409" x="5173663" y="4013200"/>
          <p14:tracePt t="95417" x="5232400" y="4013200"/>
          <p14:tracePt t="95425" x="5278438" y="4013200"/>
          <p14:tracePt t="95433" x="5284788" y="4013200"/>
          <p14:tracePt t="95457" x="5278438" y="4013200"/>
          <p14:tracePt t="95465" x="5262563" y="4013200"/>
          <p14:tracePt t="95473" x="5237163" y="4013200"/>
          <p14:tracePt t="95481" x="5192713" y="4013200"/>
          <p14:tracePt t="95489" x="5132388" y="4013200"/>
          <p14:tracePt t="95497" x="5072063" y="4013200"/>
          <p14:tracePt t="95505" x="5000625" y="3997325"/>
          <p14:tracePt t="95513" x="4941888" y="3994150"/>
          <p14:tracePt t="95521" x="4889500" y="3986213"/>
          <p14:tracePt t="95529" x="4843463" y="3983038"/>
          <p14:tracePt t="95537" x="4813300" y="3975100"/>
          <p14:tracePt t="95545" x="4795838" y="3971925"/>
          <p14:tracePt t="95553" x="4795838" y="3968750"/>
          <p14:tracePt t="95569" x="4802188" y="3968750"/>
          <p14:tracePt t="95577" x="4832350" y="3975100"/>
          <p14:tracePt t="95585" x="4892675" y="3975100"/>
          <p14:tracePt t="95593" x="4967288" y="3979863"/>
          <p14:tracePt t="95601" x="5057775" y="3979863"/>
          <p14:tracePt t="95611" x="5140325" y="3979863"/>
          <p14:tracePt t="95617" x="5218113" y="3979863"/>
          <p14:tracePt t="95627" x="5284788" y="3979863"/>
          <p14:tracePt t="95633" x="5338763" y="3979863"/>
          <p14:tracePt t="95643" x="5378450" y="3968750"/>
          <p14:tracePt t="95651" x="5402263" y="3960813"/>
          <p14:tracePt t="95659" x="5413375" y="3956050"/>
          <p14:tracePt t="95675" x="5405438" y="3952875"/>
          <p14:tracePt t="95683" x="5383213" y="3952875"/>
          <p14:tracePt t="95691" x="5338763" y="3949700"/>
          <p14:tracePt t="95699" x="5284788" y="3949700"/>
          <p14:tracePt t="95707" x="5218113" y="3949700"/>
          <p14:tracePt t="95715" x="5143500" y="3941763"/>
          <p14:tracePt t="95723" x="5060950" y="3941763"/>
          <p14:tracePt t="95731" x="4986338" y="3941763"/>
          <p14:tracePt t="95739" x="4918075" y="3941763"/>
          <p14:tracePt t="95747" x="4873625" y="3941763"/>
          <p14:tracePt t="95755" x="4851400" y="3941763"/>
          <p14:tracePt t="95763" x="4843463" y="3941763"/>
          <p14:tracePt t="95779" x="4851400" y="3941763"/>
          <p14:tracePt t="95788" x="4889500" y="3941763"/>
          <p14:tracePt t="95795" x="4933950" y="3941763"/>
          <p14:tracePt t="95803" x="5005388" y="3941763"/>
          <p14:tracePt t="95811" x="5080000" y="3941763"/>
          <p14:tracePt t="95821" x="5154613" y="3941763"/>
          <p14:tracePt t="95827" x="5229225" y="3941763"/>
          <p14:tracePt t="95835" x="5289550" y="3941763"/>
          <p14:tracePt t="95843" x="5341938" y="3941763"/>
          <p14:tracePt t="95851" x="5383213" y="3930650"/>
          <p14:tracePt t="95859" x="5405438" y="3927475"/>
          <p14:tracePt t="95868" x="5413375" y="3927475"/>
          <p14:tracePt t="95891" x="5397500" y="3927475"/>
          <p14:tracePt t="95899" x="5367338" y="3927475"/>
          <p14:tracePt t="95907" x="5322888" y="3927475"/>
          <p14:tracePt t="95915" x="5278438" y="3927475"/>
          <p14:tracePt t="95925" x="5218113" y="3922713"/>
          <p14:tracePt t="95933" x="5157788" y="3919538"/>
          <p14:tracePt t="95941" x="5113338" y="3919538"/>
          <p14:tracePt t="95949" x="5068888" y="3911600"/>
          <p14:tracePt t="95957" x="5038725" y="3911600"/>
          <p14:tracePt t="95965" x="5011738" y="3908425"/>
          <p14:tracePt t="95973" x="4997450" y="3908425"/>
          <p14:tracePt t="95981" x="4994275" y="3908425"/>
          <p14:tracePt t="96029" x="4997450" y="3908425"/>
          <p14:tracePt t="96037" x="5000625" y="3908425"/>
          <p14:tracePt t="96045" x="5016500" y="3911600"/>
          <p14:tracePt t="96053" x="5027613" y="3911600"/>
          <p14:tracePt t="96061" x="5038725" y="3911600"/>
          <p14:tracePt t="96069" x="5049838" y="3911600"/>
          <p14:tracePt t="96077" x="5053013" y="3911600"/>
          <p14:tracePt t="96157" x="5053013" y="3916363"/>
          <p14:tracePt t="96199" x="5053013" y="3919538"/>
          <p14:tracePt t="96311" x="5053013" y="3922713"/>
          <p14:tracePt t="96327" x="5041900" y="3922713"/>
          <p14:tracePt t="96335" x="5035550" y="3922713"/>
          <p14:tracePt t="96343" x="5027613" y="3922713"/>
          <p14:tracePt t="96351" x="5019675" y="3922713"/>
          <p14:tracePt t="96359" x="5011738" y="3922713"/>
          <p14:tracePt t="96367" x="5008563" y="3922713"/>
          <p14:tracePt t="96375" x="5005388" y="3922713"/>
          <p14:tracePt t="96383" x="5000625" y="3922713"/>
          <p14:tracePt t="96391" x="5000625" y="3919538"/>
          <p14:tracePt t="96399" x="4997450" y="3919538"/>
          <p14:tracePt t="96407" x="4994275" y="3919538"/>
          <p14:tracePt t="96415" x="4989513" y="3919538"/>
          <p14:tracePt t="96423" x="4981575" y="3919538"/>
          <p14:tracePt t="96431" x="4975225" y="3919538"/>
          <p14:tracePt t="96439" x="4967288" y="3919538"/>
          <p14:tracePt t="96447" x="4959350" y="3919538"/>
          <p14:tracePt t="96455" x="4948238" y="3919538"/>
          <p14:tracePt t="96463" x="4937125" y="3919538"/>
          <p14:tracePt t="96471" x="4926013" y="3919538"/>
          <p14:tracePt t="96481" x="4914900" y="3919538"/>
          <p14:tracePt t="96488" x="4889500" y="3922713"/>
          <p14:tracePt t="96495" x="4873625" y="3922713"/>
          <p14:tracePt t="96505" x="4854575" y="3922713"/>
          <p14:tracePt t="96513" x="4840288" y="3922713"/>
          <p14:tracePt t="96522" x="4821238" y="3922713"/>
          <p14:tracePt t="96529" x="4806950" y="3922713"/>
          <p14:tracePt t="96537" x="4795838" y="3922713"/>
          <p14:tracePt t="96545" x="4787900" y="3922713"/>
          <p14:tracePt t="96554" x="4776788" y="3922713"/>
          <p14:tracePt t="96561" x="4772025" y="3922713"/>
          <p14:tracePt t="96569" x="4765675" y="3922713"/>
          <p14:tracePt t="96579" x="4760913" y="3922713"/>
          <p14:tracePt t="96589" x="4757738" y="3927475"/>
          <p14:tracePt t="96657" x="4754563" y="3927475"/>
          <p14:tracePt t="96665" x="4749800" y="3927475"/>
          <p14:tracePt t="96673" x="4738688" y="3919538"/>
          <p14:tracePt t="96681" x="4732338" y="3916363"/>
          <p14:tracePt t="96691" x="4732338" y="3911600"/>
          <p14:tracePt t="96697" x="4724400" y="3911600"/>
          <p14:tracePt t="96705" x="4719638" y="3911600"/>
          <p14:tracePt t="96713" x="4708525" y="3908425"/>
          <p14:tracePt t="96721" x="4702175" y="3908425"/>
          <p14:tracePt t="96729" x="4691063" y="3903663"/>
          <p14:tracePt t="96737" x="4683125" y="3900488"/>
          <p14:tracePt t="96746" x="4675188" y="3900488"/>
          <p14:tracePt t="96753" x="4672013" y="3897313"/>
          <p14:tracePt t="96761" x="4667250" y="3897313"/>
          <p14:tracePt t="96769" x="4664075" y="3897313"/>
          <p14:tracePt t="96785" x="4660900" y="3897313"/>
          <p14:tracePt t="96808" x="4656138" y="3892550"/>
          <p14:tracePt t="96815" x="4649788" y="3892550"/>
          <p14:tracePt t="96823" x="4638675" y="3892550"/>
          <p14:tracePt t="96831" x="4630738" y="3892550"/>
          <p14:tracePt t="96839" x="4622800" y="3889375"/>
          <p14:tracePt t="96847" x="4619625" y="3889375"/>
          <p14:tracePt t="96855" x="4614863" y="3889375"/>
          <p14:tracePt t="97005" x="4611688" y="3889375"/>
          <p14:tracePt t="97011" x="4608513" y="3886200"/>
          <p14:tracePt t="97019" x="4603750" y="388143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471492-A302-487A-9B23-3844A3A05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モデルにおこしてみる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FA7C04-41D7-4762-A795-F1F976FCA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戦略</a:t>
            </a:r>
            <a:endParaRPr kumimoji="1" lang="en-US" altLang="ja-JP" dirty="0"/>
          </a:p>
          <a:p>
            <a:pPr lvl="1"/>
            <a:r>
              <a:rPr lang="ja-JP" altLang="en-US" dirty="0"/>
              <a:t>プレイヤーとディーラーの関連・役割を表現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複雑なゲームの流れを表現</a:t>
            </a:r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AC3E3108-4035-492F-B2F7-B1C375A420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104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010"/>
    </mc:Choice>
    <mc:Fallback xmlns="">
      <p:transition spd="slow" advTm="47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327" x="4622800" y="3870325"/>
          <p14:tracePt t="14335" x="4641850" y="3844925"/>
          <p14:tracePt t="14343" x="4672013" y="3795713"/>
          <p14:tracePt t="14351" x="4691063" y="3729038"/>
          <p14:tracePt t="14359" x="4705350" y="3630613"/>
          <p14:tracePt t="14367" x="4713288" y="3489325"/>
          <p14:tracePt t="14375" x="4719638" y="3349625"/>
          <p14:tracePt t="14383" x="4719638" y="3211513"/>
          <p14:tracePt t="14391" x="4719638" y="3114675"/>
          <p14:tracePt t="14399" x="4694238" y="3043238"/>
          <p14:tracePt t="14406" x="4641850" y="2979738"/>
          <p14:tracePt t="14415" x="4562475" y="2924175"/>
          <p14:tracePt t="14423" x="4468813" y="2860675"/>
          <p14:tracePt t="14431" x="4338638" y="2792413"/>
          <p14:tracePt t="14439" x="4225925" y="2743200"/>
          <p14:tracePt t="14446" x="4113213" y="2703513"/>
          <p14:tracePt t="14454" x="4046538" y="2676525"/>
          <p14:tracePt t="14465" x="3990975" y="2654300"/>
          <p14:tracePt t="14471" x="3941763" y="2624138"/>
          <p14:tracePt t="14479" x="3914775" y="2601913"/>
          <p14:tracePt t="14487" x="3889375" y="2586038"/>
          <p14:tracePt t="14497" x="3862388" y="2571750"/>
          <p14:tracePt t="14505" x="3856038" y="2563813"/>
          <p14:tracePt t="14510" x="3848100" y="2560638"/>
          <p14:tracePt t="14520" x="3844925" y="2560638"/>
          <p14:tracePt t="14653" x="3840163" y="2560638"/>
          <p14:tracePt t="14661" x="3836988" y="2560638"/>
          <p14:tracePt t="14669" x="3829050" y="2560638"/>
          <p14:tracePt t="14677" x="3814763" y="2552700"/>
          <p14:tracePt t="14685" x="3781425" y="2549525"/>
          <p14:tracePt t="14693" x="3746500" y="2533650"/>
          <p14:tracePt t="14701" x="3716338" y="2516188"/>
          <p14:tracePt t="14708" x="3652838" y="2478088"/>
          <p14:tracePt t="14716" x="3589338" y="2433638"/>
          <p14:tracePt t="14724" x="3503613" y="2376488"/>
          <p14:tracePt t="14735" x="3409950" y="2306638"/>
          <p14:tracePt t="14740" x="3294063" y="2249488"/>
          <p14:tracePt t="14748" x="3175000" y="2178050"/>
          <p14:tracePt t="14759" x="3054350" y="2111375"/>
          <p14:tracePt t="14765" x="2949575" y="2047875"/>
          <p14:tracePt t="14775" x="2847975" y="1990725"/>
          <p14:tracePt t="14781" x="2784475" y="1962150"/>
          <p14:tracePt t="14790" x="2720975" y="1935163"/>
          <p14:tracePt t="14798" x="2687638" y="1912938"/>
          <p14:tracePt t="14806" x="2657475" y="1898650"/>
          <p14:tracePt t="14815" x="2624138" y="1879600"/>
          <p14:tracePt t="14823" x="2605088" y="1871663"/>
          <p14:tracePt t="14831" x="2590800" y="1863725"/>
          <p14:tracePt t="14839" x="2579688" y="1860550"/>
          <p14:tracePt t="14847" x="2560638" y="1849438"/>
          <p14:tracePt t="14855" x="2541588" y="1841500"/>
          <p14:tracePt t="14863" x="2530475" y="1838325"/>
          <p14:tracePt t="14871" x="2516188" y="1830388"/>
          <p14:tracePt t="14879" x="2500313" y="1827213"/>
          <p14:tracePt t="14886" x="2481263" y="1819275"/>
          <p14:tracePt t="14895" x="2470150" y="1816100"/>
          <p14:tracePt t="14903" x="2459038" y="1811338"/>
          <p14:tracePt t="14911" x="2444750" y="1800225"/>
          <p14:tracePt t="14918" x="2439988" y="1800225"/>
          <p14:tracePt t="14927" x="2436813" y="1800225"/>
          <p14:tracePt t="14934" x="2428875" y="1800225"/>
          <p14:tracePt t="14943" x="2425700" y="1797050"/>
          <p14:tracePt t="14951" x="2414588" y="1793875"/>
          <p14:tracePt t="14959" x="2406650" y="1793875"/>
          <p14:tracePt t="14967" x="2395538" y="1789113"/>
          <p14:tracePt t="14975" x="2384425" y="1785938"/>
          <p14:tracePt t="14982" x="2365375" y="1778000"/>
          <p14:tracePt t="14991" x="2346325" y="1774825"/>
          <p14:tracePt t="14999" x="2332038" y="1770063"/>
          <p14:tracePt t="15006" x="2306638" y="1766888"/>
          <p14:tracePt t="15015" x="2279650" y="1755775"/>
          <p14:tracePt t="15023" x="2257425" y="1752600"/>
          <p14:tracePt t="15031" x="2235200" y="1752600"/>
          <p14:tracePt t="15041" x="2216150" y="1747838"/>
          <p14:tracePt t="15049" x="2208213" y="1744663"/>
          <p14:tracePt t="15055" x="2197100" y="1741488"/>
          <p14:tracePt t="15065" x="2189163" y="1736725"/>
          <p14:tracePt t="15073" x="2182813" y="1725613"/>
          <p14:tracePt t="15081" x="2166938" y="1722438"/>
          <p14:tracePt t="15089" x="2160588" y="1714500"/>
          <p14:tracePt t="15096" x="2147888" y="1711325"/>
          <p14:tracePt t="15105" x="2141538" y="1703388"/>
          <p14:tracePt t="15113" x="2122488" y="1700213"/>
          <p14:tracePt t="15121" x="2111375" y="1692275"/>
          <p14:tracePt t="15129" x="2103438" y="1692275"/>
          <p14:tracePt t="15136" x="2095500" y="1692275"/>
          <p14:tracePt t="15145" x="2089150" y="1692275"/>
          <p14:tracePt t="15153" x="2084388" y="1692275"/>
          <p14:tracePt t="15169" x="2081213" y="1692275"/>
          <p14:tracePt t="15202" x="2081213" y="1695450"/>
          <p14:tracePt t="15209" x="2081213" y="1703388"/>
          <p14:tracePt t="15217" x="2084388" y="1706563"/>
          <p14:tracePt t="15225" x="2089150" y="1711325"/>
          <p14:tracePt t="15233" x="2095500" y="1711325"/>
          <p14:tracePt t="15241" x="2103438" y="1714500"/>
          <p14:tracePt t="15249" x="2111375" y="1717675"/>
          <p14:tracePt t="15256" x="2122488" y="1722438"/>
          <p14:tracePt t="15265" x="2133600" y="1725613"/>
          <p14:tracePt t="15275" x="2155825" y="1725613"/>
          <p14:tracePt t="15283" x="2189163" y="1728788"/>
          <p14:tracePt t="15290" x="2219325" y="1736725"/>
          <p14:tracePt t="15297" x="2260600" y="1747838"/>
          <p14:tracePt t="15305" x="2312988" y="1752600"/>
          <p14:tracePt t="15312" x="2365375" y="1763713"/>
          <p14:tracePt t="15320" x="2433638" y="1778000"/>
          <p14:tracePt t="15331" x="2505075" y="1781175"/>
          <p14:tracePt t="15337" x="2571750" y="1797050"/>
          <p14:tracePt t="15347" x="2646363" y="1800225"/>
          <p14:tracePt t="15355" x="2714625" y="1808163"/>
          <p14:tracePt t="15363" x="2767013" y="1808163"/>
          <p14:tracePt t="15371" x="2819400" y="1816100"/>
          <p14:tracePt t="15378" x="2871788" y="1816100"/>
          <p14:tracePt t="15387" x="2924175" y="1816100"/>
          <p14:tracePt t="15395" x="2968625" y="1816100"/>
          <p14:tracePt t="15403" x="2998788" y="1816100"/>
          <p14:tracePt t="15411" x="3035300" y="1816100"/>
          <p14:tracePt t="15419" x="3062288" y="1811338"/>
          <p14:tracePt t="15427" x="3076575" y="1811338"/>
          <p14:tracePt t="15435" x="3098800" y="1808163"/>
          <p14:tracePt t="15443" x="3122613" y="1808163"/>
          <p14:tracePt t="15451" x="3148013" y="1804988"/>
          <p14:tracePt t="15459" x="3178175" y="1804988"/>
          <p14:tracePt t="15467" x="3230563" y="1804988"/>
          <p14:tracePt t="15475" x="3275013" y="1804988"/>
          <p14:tracePt t="15483" x="3335338" y="1804988"/>
          <p14:tracePt t="15491" x="3387725" y="1797050"/>
          <p14:tracePt t="15498" x="3448050" y="1797050"/>
          <p14:tracePt t="15506" x="3514725" y="1793875"/>
          <p14:tracePt t="15515" x="3578225" y="1778000"/>
          <p14:tracePt t="15523" x="3630613" y="1774825"/>
          <p14:tracePt t="15530" x="3676650" y="1766888"/>
          <p14:tracePt t="15539" x="3713163" y="1763713"/>
          <p14:tracePt t="15547" x="3746500" y="1755775"/>
          <p14:tracePt t="15555" x="3776663" y="1755775"/>
          <p14:tracePt t="15563" x="3806825" y="1755775"/>
          <p14:tracePt t="15571" x="3844925" y="1755775"/>
          <p14:tracePt t="15579" x="3881438" y="1755775"/>
          <p14:tracePt t="15587" x="3927475" y="1752600"/>
          <p14:tracePt t="15595" x="3979863" y="1752600"/>
          <p14:tracePt t="15603" x="4024313" y="1752600"/>
          <p14:tracePt t="15611" x="4076700" y="1752600"/>
          <p14:tracePt t="15619" x="4125913" y="1744663"/>
          <p14:tracePt t="15627" x="4178300" y="1744663"/>
          <p14:tracePt t="15637" x="4222750" y="1741488"/>
          <p14:tracePt t="15645" x="4267200" y="1733550"/>
          <p14:tracePt t="15653" x="4319588" y="1728788"/>
          <p14:tracePt t="15661" x="4368800" y="1722438"/>
          <p14:tracePt t="15669" x="4405313" y="1722438"/>
          <p14:tracePt t="15677" x="4435475" y="1711325"/>
          <p14:tracePt t="15684" x="4476750" y="1706563"/>
          <p14:tracePt t="15693" x="4498975" y="1706563"/>
          <p14:tracePt t="15700" x="4521200" y="1700213"/>
          <p14:tracePt t="15708" x="4540250" y="1700213"/>
          <p14:tracePt t="15717" x="4556125" y="1695450"/>
          <p14:tracePt t="15725" x="4562475" y="1695450"/>
          <p14:tracePt t="15733" x="4581525" y="1695450"/>
          <p14:tracePt t="15741" x="4589463" y="1695450"/>
          <p14:tracePt t="15749" x="4597400" y="1695450"/>
          <p14:tracePt t="15756" x="4603750" y="1695450"/>
          <p14:tracePt t="15765" x="4608513" y="1695450"/>
          <p14:tracePt t="15773" x="4614863" y="1695450"/>
          <p14:tracePt t="15781" x="4622800" y="1695450"/>
          <p14:tracePt t="15789" x="4630738" y="1695450"/>
          <p14:tracePt t="15887" x="4633913" y="1695450"/>
          <p14:tracePt t="15893" x="4641850" y="1695450"/>
          <p14:tracePt t="15901" x="4656138" y="1695450"/>
          <p14:tracePt t="15911" x="4675188" y="1695450"/>
          <p14:tracePt t="15917" x="4691063" y="1695450"/>
          <p14:tracePt t="15927" x="4708525" y="1695450"/>
          <p14:tracePt t="15935" x="4727575" y="1695450"/>
          <p14:tracePt t="15943" x="4738688" y="1695450"/>
          <p14:tracePt t="15951" x="4754563" y="1695450"/>
          <p14:tracePt t="15959" x="4765675" y="1695450"/>
          <p14:tracePt t="15966" x="4772025" y="1692275"/>
          <p14:tracePt t="15975" x="4787900" y="1692275"/>
          <p14:tracePt t="15983" x="4795838" y="1692275"/>
          <p14:tracePt t="15990" x="4802188" y="1692275"/>
          <p14:tracePt t="17595" x="4810125" y="1687513"/>
          <p14:tracePt t="17601" x="4832350" y="1684338"/>
          <p14:tracePt t="17609" x="4859338" y="1681163"/>
          <p14:tracePt t="17617" x="4889500" y="1681163"/>
          <p14:tracePt t="17625" x="4914900" y="1673225"/>
          <p14:tracePt t="17635" x="4945063" y="1673225"/>
          <p14:tracePt t="17643" x="4967288" y="1673225"/>
          <p14:tracePt t="17649" x="5005388" y="1673225"/>
          <p14:tracePt t="17659" x="5035550" y="1673225"/>
          <p14:tracePt t="17667" x="5064125" y="1673225"/>
          <p14:tracePt t="17675" x="5102225" y="1673225"/>
          <p14:tracePt t="17683" x="5140325" y="1673225"/>
          <p14:tracePt t="17691" x="5184775" y="1673225"/>
          <p14:tracePt t="17699" x="5232400" y="1673225"/>
          <p14:tracePt t="17707" x="5270500" y="1670050"/>
          <p14:tracePt t="17715" x="5308600" y="1662113"/>
          <p14:tracePt t="17723" x="5353050" y="1662113"/>
          <p14:tracePt t="17731" x="5383213" y="1662113"/>
          <p14:tracePt t="17739" x="5413375" y="1662113"/>
          <p14:tracePt t="17747" x="5454650" y="1662113"/>
          <p14:tracePt t="17755" x="5483225" y="1662113"/>
          <p14:tracePt t="17763" x="5499100" y="1662113"/>
          <p14:tracePt t="17773" x="5521325" y="1662113"/>
          <p14:tracePt t="17779" x="5540375" y="1662113"/>
          <p14:tracePt t="17787" x="5554663" y="1662113"/>
          <p14:tracePt t="17795" x="5573713" y="1662113"/>
          <p14:tracePt t="17803" x="5588000" y="1662113"/>
          <p14:tracePt t="17811" x="5600700" y="1662113"/>
          <p14:tracePt t="17819" x="5614988" y="1662113"/>
          <p14:tracePt t="17827" x="5626100" y="1662113"/>
          <p14:tracePt t="17835" x="5637213" y="1662113"/>
          <p14:tracePt t="17843" x="5648325" y="1662113"/>
          <p14:tracePt t="17851" x="5659438" y="1662113"/>
          <p14:tracePt t="17859" x="5675313" y="1662113"/>
          <p14:tracePt t="17867" x="5686425" y="1662113"/>
          <p14:tracePt t="17875" x="5700713" y="1662113"/>
          <p14:tracePt t="17885" x="5711825" y="1662113"/>
          <p14:tracePt t="17891" x="5734050" y="1662113"/>
          <p14:tracePt t="17899" x="5749925" y="1662113"/>
          <p14:tracePt t="17906" x="5764213" y="1662113"/>
          <p14:tracePt t="17923" x="5775325" y="1662113"/>
          <p14:tracePt t="17925" x="5794375" y="1662113"/>
          <p14:tracePt t="17931" x="5816600" y="1662113"/>
          <p14:tracePt t="17940" x="5824538" y="1662113"/>
          <p14:tracePt t="17949" x="5832475" y="1662113"/>
          <p14:tracePt t="17957" x="5838825" y="1662113"/>
          <p14:tracePt t="17981" x="5843588" y="1662113"/>
          <p14:tracePt t="18001" x="5846763" y="1662113"/>
          <p14:tracePt t="18017" x="5851525" y="1665288"/>
          <p14:tracePt t="18025" x="5857875" y="1665288"/>
          <p14:tracePt t="18033" x="5865813" y="1670050"/>
          <p14:tracePt t="18041" x="5868988" y="1670050"/>
          <p14:tracePt t="18049" x="5873750" y="1670050"/>
          <p14:tracePt t="18073" x="5873750" y="1673225"/>
          <p14:tracePt t="18081" x="5876925" y="1673225"/>
          <p14:tracePt t="18169" x="5876925" y="1676400"/>
          <p14:tracePt t="18243" x="5876925" y="1681163"/>
          <p14:tracePt t="18291" x="5876925" y="1684338"/>
          <p14:tracePt t="18637" x="5880100" y="1687513"/>
          <p14:tracePt t="18645" x="5891213" y="1692275"/>
          <p14:tracePt t="18653" x="5910263" y="1703388"/>
          <p14:tracePt t="18661" x="5926138" y="1706563"/>
          <p14:tracePt t="18669" x="5967413" y="1706563"/>
          <p14:tracePt t="18677" x="5997575" y="1706563"/>
          <p14:tracePt t="18685" x="6026150" y="1706563"/>
          <p14:tracePt t="18695" x="6064250" y="1706563"/>
          <p14:tracePt t="18701" x="6094413" y="1706563"/>
          <p14:tracePt t="18709" x="6124575" y="1706563"/>
          <p14:tracePt t="18717" x="6154738" y="1706563"/>
          <p14:tracePt t="18725" x="6183313" y="1706563"/>
          <p14:tracePt t="18733" x="6218238" y="1706563"/>
          <p14:tracePt t="18741" x="6240463" y="1706563"/>
          <p14:tracePt t="18749" x="6254750" y="1706563"/>
          <p14:tracePt t="18756" x="6265863" y="1706563"/>
          <p14:tracePt t="18765" x="6273800" y="1706563"/>
          <p14:tracePt t="18773" x="6292850" y="1706563"/>
          <p14:tracePt t="18783" x="6303963" y="1706563"/>
          <p14:tracePt t="18790" x="6326188" y="1706563"/>
          <p14:tracePt t="18799" x="6345238" y="1706563"/>
          <p14:tracePt t="18807" x="6367463" y="1700213"/>
          <p14:tracePt t="18815" x="6397625" y="1695450"/>
          <p14:tracePt t="18823" x="6430963" y="1692275"/>
          <p14:tracePt t="18831" x="6469063" y="1684338"/>
          <p14:tracePt t="18839" x="6497638" y="1681163"/>
          <p14:tracePt t="18847" x="6532563" y="1670050"/>
          <p14:tracePt t="18855" x="6569075" y="1670050"/>
          <p14:tracePt t="18863" x="6604000" y="1662113"/>
          <p14:tracePt t="18871" x="6618288" y="1658938"/>
          <p14:tracePt t="18879" x="6632575" y="1654175"/>
          <p14:tracePt t="18887" x="6637338" y="1654175"/>
          <p14:tracePt t="19105" x="6632575" y="1654175"/>
          <p14:tracePt t="19121" x="6629400" y="1658938"/>
          <p14:tracePt t="19129" x="6629400" y="1662113"/>
          <p14:tracePt t="19137" x="6626225" y="1665288"/>
          <p14:tracePt t="19169" x="6626225" y="1670050"/>
          <p14:tracePt t="19177" x="6626225" y="1673225"/>
          <p14:tracePt t="19193" x="6626225" y="1676400"/>
          <p14:tracePt t="19209" x="6629400" y="1681163"/>
          <p14:tracePt t="19217" x="6629400" y="1684338"/>
          <p14:tracePt t="19249" x="6629400" y="1687513"/>
          <p14:tracePt t="19265" x="6626225" y="1692275"/>
          <p14:tracePt t="19275" x="6621463" y="1692275"/>
          <p14:tracePt t="19281" x="6618288" y="1695450"/>
          <p14:tracePt t="19290" x="6618288" y="1700213"/>
          <p14:tracePt t="19297" x="6615113" y="1700213"/>
          <p14:tracePt t="19305" x="6610350" y="1700213"/>
          <p14:tracePt t="19321" x="6607175" y="1700213"/>
          <p14:tracePt t="19329" x="6604000" y="1700213"/>
          <p14:tracePt t="19337" x="6599238" y="1703388"/>
          <p14:tracePt t="19347" x="6596063" y="1703388"/>
          <p14:tracePt t="19353" x="6588125" y="1703388"/>
          <p14:tracePt t="19361" x="6573838" y="1703388"/>
          <p14:tracePt t="19371" x="6562725" y="1703388"/>
          <p14:tracePt t="19377" x="6550025" y="1703388"/>
          <p14:tracePt t="19387" x="6527800" y="1706563"/>
          <p14:tracePt t="19395" x="6505575" y="1706563"/>
          <p14:tracePt t="19403" x="6480175" y="1706563"/>
          <p14:tracePt t="19411" x="6457950" y="1711325"/>
          <p14:tracePt t="19419" x="6434138" y="1711325"/>
          <p14:tracePt t="19427" x="6416675" y="1714500"/>
          <p14:tracePt t="19435" x="6400800" y="1714500"/>
          <p14:tracePt t="19443" x="6381750" y="1714500"/>
          <p14:tracePt t="19451" x="6367463" y="1714500"/>
          <p14:tracePt t="19459" x="6348413" y="1714500"/>
          <p14:tracePt t="19467" x="6334125" y="1714500"/>
          <p14:tracePt t="19475" x="6311900" y="1714500"/>
          <p14:tracePt t="19483" x="6292850" y="1714500"/>
          <p14:tracePt t="19491" x="6276975" y="1714500"/>
          <p14:tracePt t="19499" x="6259513" y="1714500"/>
          <p14:tracePt t="19506" x="6235700" y="1714500"/>
          <p14:tracePt t="19516" x="6213475" y="1714500"/>
          <p14:tracePt t="19523" x="6191250" y="1714500"/>
          <p14:tracePt t="19531" x="6172200" y="1714500"/>
          <p14:tracePt t="19539" x="6157913" y="1714500"/>
          <p14:tracePt t="19547" x="6149975" y="1714500"/>
          <p14:tracePt t="19555" x="6138863" y="1722438"/>
          <p14:tracePt t="19565" x="6135688" y="1722438"/>
          <p14:tracePt t="19571" x="6130925" y="1722438"/>
          <p14:tracePt t="19587" x="6127750" y="1722438"/>
          <p14:tracePt t="19595" x="6124575" y="1722438"/>
          <p14:tracePt t="19611" x="6119813" y="1722438"/>
          <p14:tracePt t="19661" x="6116638" y="1722438"/>
          <p14:tracePt t="19677" x="6113463" y="1722438"/>
          <p14:tracePt t="19733" x="6108700" y="1722438"/>
          <p14:tracePt t="19741" x="6105525" y="1722438"/>
          <p14:tracePt t="19749" x="6102350" y="1725613"/>
          <p14:tracePt t="19756" x="6097588" y="1725613"/>
          <p14:tracePt t="19765" x="6094413" y="1725613"/>
          <p14:tracePt t="19773" x="6089650" y="1728788"/>
          <p14:tracePt t="19781" x="6086475" y="1728788"/>
          <p14:tracePt t="19797" x="6083300" y="1728788"/>
          <p14:tracePt t="19805" x="6078538" y="1728788"/>
          <p14:tracePt t="19813" x="6078538" y="1733550"/>
          <p14:tracePt t="19829" x="6075363" y="1733550"/>
          <p14:tracePt t="19861" x="6072188" y="1733550"/>
          <p14:tracePt t="19869" x="6067425" y="1733550"/>
          <p14:tracePt t="19890" x="6049963" y="1733550"/>
          <p14:tracePt t="19895" x="6042025" y="1736725"/>
          <p14:tracePt t="19901" x="6030913" y="1736725"/>
          <p14:tracePt t="19909" x="6011863" y="1741488"/>
          <p14:tracePt t="19917" x="6000750" y="1741488"/>
          <p14:tracePt t="19927" x="5981700" y="1744663"/>
          <p14:tracePt t="19935" x="5970588" y="1744663"/>
          <p14:tracePt t="19941" x="5948363" y="1752600"/>
          <p14:tracePt t="19951" x="5929313" y="1752600"/>
          <p14:tracePt t="19959" x="5907088" y="1755775"/>
          <p14:tracePt t="19967" x="5884863" y="1758950"/>
          <p14:tracePt t="19975" x="5857875" y="1763713"/>
          <p14:tracePt t="19983" x="5835650" y="1763713"/>
          <p14:tracePt t="19991" x="5805488" y="1763713"/>
          <p14:tracePt t="19999" x="5783263" y="1763713"/>
          <p14:tracePt t="20007" x="5746750" y="1763713"/>
          <p14:tracePt t="20015" x="5705475" y="1763713"/>
          <p14:tracePt t="20023" x="5653088" y="1770063"/>
          <p14:tracePt t="20031" x="5584825" y="1770063"/>
          <p14:tracePt t="20039" x="5518150" y="1770063"/>
          <p14:tracePt t="20047" x="5438775" y="1770063"/>
          <p14:tracePt t="20055" x="5345113" y="1770063"/>
          <p14:tracePt t="20063" x="5267325" y="1770063"/>
          <p14:tracePt t="20071" x="5192713" y="1778000"/>
          <p14:tracePt t="20079" x="5116513" y="1778000"/>
          <p14:tracePt t="20087" x="5035550" y="1778000"/>
          <p14:tracePt t="20095" x="4959350" y="1778000"/>
          <p14:tracePt t="20103" x="4900613" y="1778000"/>
          <p14:tracePt t="20113" x="4848225" y="1778000"/>
          <p14:tracePt t="20121" x="4810125" y="1778000"/>
          <p14:tracePt t="20127" x="4779963" y="1778000"/>
          <p14:tracePt t="20135" x="4743450" y="1778000"/>
          <p14:tracePt t="20143" x="4716463" y="1774825"/>
          <p14:tracePt t="20150" x="4694238" y="1774825"/>
          <p14:tracePt t="20159" x="4678363" y="1774825"/>
          <p14:tracePt t="20167" x="4667250" y="1774825"/>
          <p14:tracePt t="20175" x="4652963" y="1774825"/>
          <p14:tracePt t="20191" x="4645025" y="1774825"/>
          <p14:tracePt t="20199" x="4638675" y="1774825"/>
          <p14:tracePt t="20207" x="4633913" y="1774825"/>
          <p14:tracePt t="20217" x="4633913" y="1778000"/>
          <p14:tracePt t="20273" x="4641850" y="1778000"/>
          <p14:tracePt t="20281" x="4645025" y="1778000"/>
          <p14:tracePt t="20289" x="4652963" y="1778000"/>
          <p14:tracePt t="20539" x="4645025" y="1778000"/>
          <p14:tracePt t="20547" x="4614863" y="1778000"/>
          <p14:tracePt t="20555" x="4586288" y="1778000"/>
          <p14:tracePt t="20563" x="4556125" y="1778000"/>
          <p14:tracePt t="20571" x="4506913" y="1781175"/>
          <p14:tracePt t="20579" x="4468813" y="1781175"/>
          <p14:tracePt t="20587" x="4440238" y="1781175"/>
          <p14:tracePt t="20595" x="4402138" y="1785938"/>
          <p14:tracePt t="20603" x="4375150" y="1785938"/>
          <p14:tracePt t="20611" x="4352925" y="1785938"/>
          <p14:tracePt t="20619" x="4338638" y="1785938"/>
          <p14:tracePt t="20627" x="4319588" y="1785938"/>
          <p14:tracePt t="20635" x="4308475" y="1785938"/>
          <p14:tracePt t="20643" x="4294188" y="1785938"/>
          <p14:tracePt t="20651" x="4275138" y="1785938"/>
          <p14:tracePt t="20661" x="4264025" y="1785938"/>
          <p14:tracePt t="20671" x="4252913" y="1785938"/>
          <p14:tracePt t="20679" x="4237038" y="1785938"/>
          <p14:tracePt t="20687" x="4214813" y="1785938"/>
          <p14:tracePt t="20695" x="4192588" y="1785938"/>
          <p14:tracePt t="20703" x="4170363" y="1789113"/>
          <p14:tracePt t="20711" x="4137025" y="1789113"/>
          <p14:tracePt t="20719" x="4113213" y="1789113"/>
          <p14:tracePt t="20727" x="4084638" y="1797050"/>
          <p14:tracePt t="20735" x="4060825" y="1797050"/>
          <p14:tracePt t="20743" x="4043363" y="1800225"/>
          <p14:tracePt t="20751" x="4027488" y="1800225"/>
          <p14:tracePt t="20759" x="4013200" y="1804988"/>
          <p14:tracePt t="20767" x="3997325" y="1804988"/>
          <p14:tracePt t="20775" x="3986213" y="1804988"/>
          <p14:tracePt t="20783" x="3967163" y="1804988"/>
          <p14:tracePt t="20791" x="3938588" y="1804988"/>
          <p14:tracePt t="20799" x="3914775" y="1804988"/>
          <p14:tracePt t="20807" x="3886200" y="1804988"/>
          <p14:tracePt t="20817" x="3833813" y="1804988"/>
          <p14:tracePt t="20825" x="3787775" y="1804988"/>
          <p14:tracePt t="20831" x="3729038" y="1811338"/>
          <p14:tracePt t="20841" x="3676650" y="1811338"/>
          <p14:tracePt t="20849" x="3616325" y="1816100"/>
          <p14:tracePt t="20856" x="3563938" y="1816100"/>
          <p14:tracePt t="20865" x="3519488" y="1816100"/>
          <p14:tracePt t="20872" x="3473450" y="1816100"/>
          <p14:tracePt t="20881" x="3429000" y="1816100"/>
          <p14:tracePt t="20890" x="3390900" y="1816100"/>
          <p14:tracePt t="20897" x="3357563" y="1808163"/>
          <p14:tracePt t="20905" x="3335338" y="1808163"/>
          <p14:tracePt t="20913" x="3308350" y="1804988"/>
          <p14:tracePt t="20921" x="3294063" y="1800225"/>
          <p14:tracePt t="20933" x="3268663" y="1797050"/>
          <p14:tracePt t="20941" x="3252788" y="1789113"/>
          <p14:tracePt t="20957" x="3208338" y="1789113"/>
          <p14:tracePt t="20965" x="3181350" y="1789113"/>
          <p14:tracePt t="20973" x="3159125" y="1789113"/>
          <p14:tracePt t="20981" x="3136900" y="1789113"/>
          <p14:tracePt t="20990" x="3122613" y="1789113"/>
          <p14:tracePt t="20997" x="3098800" y="1789113"/>
          <p14:tracePt t="21005" x="3081338" y="1789113"/>
          <p14:tracePt t="21013" x="3057525" y="1785938"/>
          <p14:tracePt t="21021" x="3046413" y="1785938"/>
          <p14:tracePt t="21029" x="3040063" y="1785938"/>
          <p14:tracePt t="21037" x="3032125" y="1785938"/>
          <p14:tracePt t="21045" x="3024188" y="1785938"/>
          <p14:tracePt t="21053" x="3017838" y="1785938"/>
          <p14:tracePt t="21061" x="3005138" y="1785938"/>
          <p14:tracePt t="21069" x="2987675" y="1785938"/>
          <p14:tracePt t="21079" x="2971800" y="1785938"/>
          <p14:tracePt t="21087" x="2952750" y="1785938"/>
          <p14:tracePt t="21093" x="2938463" y="1785938"/>
          <p14:tracePt t="21103" x="2919413" y="1785938"/>
          <p14:tracePt t="21111" x="2908300" y="1785938"/>
          <p14:tracePt t="21119" x="2897188" y="1785938"/>
          <p14:tracePt t="21127" x="2889250" y="1785938"/>
          <p14:tracePt t="21135" x="2882900" y="1785938"/>
          <p14:tracePt t="21143" x="2878138" y="1785938"/>
          <p14:tracePt t="21151" x="2867025" y="1785938"/>
          <p14:tracePt t="21159" x="2860675" y="1785938"/>
          <p14:tracePt t="21167" x="2847975" y="1785938"/>
          <p14:tracePt t="21175" x="2841625" y="1785938"/>
          <p14:tracePt t="21183" x="2830513" y="1785938"/>
          <p14:tracePt t="21191" x="2819400" y="1785938"/>
          <p14:tracePt t="21199" x="2800350" y="1785938"/>
          <p14:tracePt t="21207" x="2789238" y="1785938"/>
          <p14:tracePt t="21215" x="2778125" y="1785938"/>
          <p14:tracePt t="21223" x="2767013" y="1785938"/>
          <p14:tracePt t="21231" x="2754313" y="1785938"/>
          <p14:tracePt t="21239" x="2740025" y="1785938"/>
          <p14:tracePt t="21247" x="2728913" y="1785938"/>
          <p14:tracePt t="21255" x="2717800" y="1785938"/>
          <p14:tracePt t="21263" x="2706688" y="1785938"/>
          <p14:tracePt t="21271" x="2695575" y="1785938"/>
          <p14:tracePt t="21279" x="2687638" y="1785938"/>
          <p14:tracePt t="21287" x="2679700" y="1785938"/>
          <p14:tracePt t="21295" x="2673350" y="1785938"/>
          <p14:tracePt t="21303" x="2665413" y="1785938"/>
          <p14:tracePt t="21311" x="2657475" y="1785938"/>
          <p14:tracePt t="21319" x="2654300" y="1785938"/>
          <p14:tracePt t="21327" x="2646363" y="1785938"/>
          <p14:tracePt t="21335" x="2638425" y="1785938"/>
          <p14:tracePt t="21343" x="2632075" y="1785938"/>
          <p14:tracePt t="21351" x="2624138" y="1785938"/>
          <p14:tracePt t="21359" x="2616200" y="1785938"/>
          <p14:tracePt t="21375" x="2609850" y="1785938"/>
          <p14:tracePt t="21384" x="2605088" y="1785938"/>
          <p14:tracePt t="21393" x="2601913" y="1785938"/>
          <p14:tracePt t="21401" x="2597150" y="1785938"/>
          <p14:tracePt t="21473" x="2593975" y="1785938"/>
          <p14:tracePt t="21497" x="2590800" y="1785938"/>
          <p14:tracePt t="21691" x="2590800" y="1781175"/>
          <p14:tracePt t="21731" x="2593975" y="1781175"/>
          <p14:tracePt t="21787" x="2593975" y="1778000"/>
          <p14:tracePt t="21827" x="2593975" y="1774825"/>
          <p14:tracePt t="21875" x="2597150" y="1770063"/>
          <p14:tracePt t="21891" x="2601913" y="1770063"/>
          <p14:tracePt t="21899" x="2601913" y="1766888"/>
          <p14:tracePt t="21981" x="2601913" y="1763713"/>
          <p14:tracePt t="22021" x="2601913" y="1758950"/>
          <p14:tracePt t="22327" x="2601913" y="1755775"/>
          <p14:tracePt t="22335" x="2601913" y="1752600"/>
          <p14:tracePt t="22385" x="2613025" y="1752600"/>
          <p14:tracePt t="22393" x="2624138" y="1752600"/>
          <p14:tracePt t="22399" x="2635250" y="1752600"/>
          <p14:tracePt t="22407" x="2665413" y="1755775"/>
          <p14:tracePt t="22415" x="2690813" y="1758950"/>
          <p14:tracePt t="22425" x="2720975" y="1758950"/>
          <p14:tracePt t="22431" x="2759075" y="1770063"/>
          <p14:tracePt t="22440" x="2800350" y="1778000"/>
          <p14:tracePt t="22447" x="2844800" y="1789113"/>
          <p14:tracePt t="22455" x="2889250" y="1797050"/>
          <p14:tracePt t="22463" x="2949575" y="1808163"/>
          <p14:tracePt t="22471" x="3028950" y="1819275"/>
          <p14:tracePt t="22479" x="3103563" y="1827213"/>
          <p14:tracePt t="22487" x="3186113" y="1838325"/>
          <p14:tracePt t="22495" x="3286125" y="1852613"/>
          <p14:tracePt t="22503" x="3432175" y="1871663"/>
          <p14:tracePt t="22511" x="3575050" y="1885950"/>
          <p14:tracePt t="22521" x="3724275" y="1912938"/>
          <p14:tracePt t="22527" x="3914775" y="1954213"/>
          <p14:tracePt t="22537" x="4129088" y="2003425"/>
          <p14:tracePt t="22545" x="4352925" y="2055813"/>
          <p14:tracePt t="22553" x="4603750" y="2097088"/>
          <p14:tracePt t="22561" x="4873625" y="2136775"/>
          <p14:tracePt t="22569" x="5121275" y="2160588"/>
          <p14:tracePt t="22577" x="5322888" y="2166938"/>
          <p14:tracePt t="22585" x="5524500" y="2178050"/>
          <p14:tracePt t="22593" x="5694363" y="2174875"/>
          <p14:tracePt t="22601" x="5851525" y="2163763"/>
          <p14:tracePt t="22609" x="5997575" y="2149475"/>
          <p14:tracePt t="22617" x="6119813" y="2141538"/>
          <p14:tracePt t="22625" x="6207125" y="2125663"/>
          <p14:tracePt t="22633" x="6292850" y="2111375"/>
          <p14:tracePt t="22641" x="6367463" y="2108200"/>
          <p14:tracePt t="22649" x="6423025" y="2100263"/>
          <p14:tracePt t="22657" x="6469063" y="2100263"/>
          <p14:tracePt t="22665" x="6497638" y="2097088"/>
          <p14:tracePt t="22672" x="6516688" y="2092325"/>
          <p14:tracePt t="22681" x="6538913" y="2092325"/>
          <p14:tracePt t="22690" x="6550025" y="2089150"/>
          <p14:tracePt t="22697" x="6562725" y="2089150"/>
          <p14:tracePt t="22705" x="6573838" y="2089150"/>
          <p14:tracePt t="22713" x="6591300" y="2089150"/>
          <p14:tracePt t="22721" x="6615113" y="2089150"/>
          <p14:tracePt t="22729" x="6643688" y="2089150"/>
          <p14:tracePt t="22737" x="6689725" y="2081213"/>
          <p14:tracePt t="22745" x="6731000" y="2078038"/>
          <p14:tracePt t="22753" x="6783388" y="2078038"/>
          <p14:tracePt t="22761" x="6827838" y="2062163"/>
          <p14:tracePt t="22769" x="6858000" y="2058988"/>
          <p14:tracePt t="22777" x="6899275" y="2058988"/>
          <p14:tracePt t="22785" x="6910388" y="2058988"/>
          <p14:tracePt t="22793" x="6918325" y="2058988"/>
          <p14:tracePt t="22801" x="6921500" y="2055813"/>
          <p14:tracePt t="22827" x="6918325" y="2051050"/>
          <p14:tracePt t="22835" x="6913563" y="2047875"/>
          <p14:tracePt t="22843" x="6910388" y="2047875"/>
          <p14:tracePt t="22971" x="6907213" y="2047875"/>
          <p14:tracePt t="22979" x="6891338" y="2036763"/>
          <p14:tracePt t="22987" x="6872288" y="2028825"/>
          <p14:tracePt t="22995" x="6861175" y="2025650"/>
          <p14:tracePt t="23003" x="6846888" y="2014538"/>
          <p14:tracePt t="23027" x="6850063" y="2006600"/>
          <p14:tracePt t="23035" x="6858000" y="2003425"/>
          <p14:tracePt t="23043" x="6872288" y="1990725"/>
          <p14:tracePt t="23051" x="6888163" y="1984375"/>
          <p14:tracePt t="23059" x="6921500" y="1973263"/>
          <p14:tracePt t="23067" x="6965950" y="1962150"/>
          <p14:tracePt t="23077" x="7037388" y="1951038"/>
          <p14:tracePt t="23083" x="7104063" y="1931988"/>
          <p14:tracePt t="23091" x="7191375" y="1909763"/>
          <p14:tracePt t="23101" x="7277100" y="1898650"/>
          <p14:tracePt t="23109" x="7343775" y="1885950"/>
          <p14:tracePt t="23117" x="7404100" y="1871663"/>
          <p14:tracePt t="23125" x="7459663" y="1860550"/>
          <p14:tracePt t="23133" x="7505700" y="1857375"/>
          <p14:tracePt t="23141" x="7535863" y="1849438"/>
          <p14:tracePt t="23151" x="7569200" y="1849438"/>
          <p14:tracePt t="23161" x="7605713" y="1846263"/>
          <p14:tracePt t="23169" x="7635875" y="1846263"/>
          <p14:tracePt t="23177" x="7666038" y="1846263"/>
          <p14:tracePt t="23185" x="7710488" y="1846263"/>
          <p14:tracePt t="23193" x="7745413" y="1852613"/>
          <p14:tracePt t="23201" x="7775575" y="1857375"/>
          <p14:tracePt t="23209" x="7793038" y="1860550"/>
          <p14:tracePt t="23217" x="7804150" y="1863725"/>
          <p14:tracePt t="23225" x="7808913" y="1868488"/>
          <p14:tracePt t="23233" x="7812088" y="1868488"/>
          <p14:tracePt t="23431" x="7816850" y="1868488"/>
          <p14:tracePt t="23439" x="7823200" y="1857375"/>
          <p14:tracePt t="23447" x="7831138" y="1849438"/>
          <p14:tracePt t="23455" x="7850188" y="1830388"/>
          <p14:tracePt t="23463" x="7861300" y="1822450"/>
          <p14:tracePt t="23471" x="7880350" y="1804988"/>
          <p14:tracePt t="23479" x="7921625" y="1781175"/>
          <p14:tracePt t="23488" x="7947025" y="1763713"/>
          <p14:tracePt t="23495" x="7974013" y="1744663"/>
          <p14:tracePt t="23503" x="7999413" y="1725613"/>
          <p14:tracePt t="23511" x="8010525" y="1717675"/>
          <p14:tracePt t="23519" x="8018463" y="1711325"/>
          <p14:tracePt t="23527" x="8018463" y="1706563"/>
          <p14:tracePt t="23535" x="8018463" y="1695450"/>
          <p14:tracePt t="23543" x="8018463" y="1684338"/>
          <p14:tracePt t="23551" x="8013700" y="1676400"/>
          <p14:tracePt t="23559" x="7999413" y="1665288"/>
          <p14:tracePt t="23567" x="7980363" y="1654175"/>
          <p14:tracePt t="23575" x="7954963" y="1643063"/>
          <p14:tracePt t="23585" x="7924800" y="1639888"/>
          <p14:tracePt t="23591" x="7880350" y="1628775"/>
          <p14:tracePt t="23599" x="7831138" y="1620838"/>
          <p14:tracePt t="23607" x="7786688" y="1617663"/>
          <p14:tracePt t="23615" x="7726363" y="1606550"/>
          <p14:tracePt t="23623" x="7658100" y="1590675"/>
          <p14:tracePt t="23631" x="7588250" y="1571625"/>
          <p14:tracePt t="23640" x="7500938" y="1554163"/>
          <p14:tracePt t="23647" x="7426325" y="1543050"/>
          <p14:tracePt t="23655" x="7340600" y="1512888"/>
          <p14:tracePt t="23663" x="7235825" y="1490663"/>
          <p14:tracePt t="23671" x="7104063" y="1474788"/>
          <p14:tracePt t="23681" x="6959600" y="1460500"/>
          <p14:tracePt t="23690" x="6816725" y="1441450"/>
          <p14:tracePt t="23697" x="6640513" y="1422400"/>
          <p14:tracePt t="23705" x="6472238" y="1422400"/>
          <p14:tracePt t="23713" x="6303963" y="1414463"/>
          <p14:tracePt t="23721" x="6130925" y="1419225"/>
          <p14:tracePt t="23729" x="5978525" y="1419225"/>
          <p14:tracePt t="23737" x="5835650" y="1425575"/>
          <p14:tracePt t="23745" x="5708650" y="1444625"/>
          <p14:tracePt t="23753" x="5607050" y="1460500"/>
          <p14:tracePt t="23761" x="5524500" y="1463675"/>
          <p14:tracePt t="23769" x="5449888" y="1477963"/>
          <p14:tracePt t="23777" x="5405438" y="1482725"/>
          <p14:tracePt t="23785" x="5372100" y="1490663"/>
          <p14:tracePt t="23793" x="5349875" y="1493838"/>
          <p14:tracePt t="23801" x="5341938" y="1493838"/>
          <p14:tracePt t="23809" x="5334000" y="1497013"/>
          <p14:tracePt t="23979" x="5330825" y="1501775"/>
          <p14:tracePt t="23987" x="5322888" y="1504950"/>
          <p14:tracePt t="23995" x="5311775" y="1512888"/>
          <p14:tracePt t="24003" x="5284788" y="1519238"/>
          <p14:tracePt t="24011" x="5240338" y="1538288"/>
          <p14:tracePt t="24019" x="5184775" y="1546225"/>
          <p14:tracePt t="24027" x="5124450" y="1549400"/>
          <p14:tracePt t="24035" x="5053013" y="1549400"/>
          <p14:tracePt t="24043" x="4994275" y="1549400"/>
          <p14:tracePt t="24051" x="4926013" y="1549400"/>
          <p14:tracePt t="24059" x="4843463" y="1549400"/>
          <p14:tracePt t="24067" x="4768850" y="1549400"/>
          <p14:tracePt t="24075" x="4656138" y="1549400"/>
          <p14:tracePt t="24083" x="4498975" y="1538288"/>
          <p14:tracePt t="24091" x="4311650" y="1546225"/>
          <p14:tracePt t="24099" x="4098925" y="1546225"/>
          <p14:tracePt t="24107" x="3900488" y="1538288"/>
          <p14:tracePt t="24115" x="3698875" y="1530350"/>
          <p14:tracePt t="24123" x="3484563" y="1530350"/>
          <p14:tracePt t="24133" x="3255963" y="1530350"/>
          <p14:tracePt t="24139" x="3054350" y="1519238"/>
          <p14:tracePt t="24147" x="2886075" y="1519238"/>
          <p14:tracePt t="24155" x="2778125" y="1519238"/>
          <p14:tracePt t="24163" x="2732088" y="1519238"/>
          <p14:tracePt t="24171" x="2709863" y="1516063"/>
          <p14:tracePt t="24179" x="2698750" y="1516063"/>
          <p14:tracePt t="24188" x="2695575" y="1516063"/>
          <p14:tracePt t="24195" x="2690813" y="1516063"/>
          <p14:tracePt t="24203" x="2687638" y="1516063"/>
          <p14:tracePt t="24211" x="2684463" y="1516063"/>
          <p14:tracePt t="24219" x="2676525" y="1519238"/>
          <p14:tracePt t="24237" x="2668588" y="1519238"/>
          <p14:tracePt t="24243" x="2665413" y="1524000"/>
          <p14:tracePt t="24251" x="2665413" y="1527175"/>
          <p14:tracePt t="24437" x="2665413" y="1530350"/>
          <p14:tracePt t="24445" x="2657475" y="1535113"/>
          <p14:tracePt t="24456" x="2646363" y="1543050"/>
          <p14:tracePt t="24461" x="2620963" y="1546225"/>
          <p14:tracePt t="24469" x="2582863" y="1557338"/>
          <p14:tracePt t="24477" x="2552700" y="1565275"/>
          <p14:tracePt t="24485" x="2511425" y="1568450"/>
          <p14:tracePt t="24493" x="2481263" y="1576388"/>
          <p14:tracePt t="24501" x="2455863" y="1579563"/>
          <p14:tracePt t="24509" x="2439988" y="1582738"/>
          <p14:tracePt t="24519" x="2422525" y="1582738"/>
          <p14:tracePt t="24525" x="2414588" y="1587500"/>
          <p14:tracePt t="24535" x="2406650" y="1587500"/>
          <p14:tracePt t="24543" x="2398713" y="1587500"/>
          <p14:tracePt t="24551" x="2395538" y="1587500"/>
          <p14:tracePt t="24559" x="2392363" y="1587500"/>
          <p14:tracePt t="24567" x="2387600" y="1590675"/>
          <p14:tracePt t="24575" x="2381250" y="1590675"/>
          <p14:tracePt t="24583" x="2376488" y="1595438"/>
          <p14:tracePt t="24607" x="2373313" y="1595438"/>
          <p14:tracePt t="24615" x="2373313" y="1598613"/>
          <p14:tracePt t="24631" x="2370138" y="1598613"/>
          <p14:tracePt t="24655" x="2370138" y="1601788"/>
          <p14:tracePt t="24663" x="2362200" y="1601788"/>
          <p14:tracePt t="24671" x="2359025" y="1601788"/>
          <p14:tracePt t="24679" x="2351088" y="1601788"/>
          <p14:tracePt t="24687" x="2343150" y="1601788"/>
          <p14:tracePt t="24695" x="2339975" y="1601788"/>
          <p14:tracePt t="24703" x="2335213" y="1601788"/>
          <p14:tracePt t="24727" x="2335213" y="1606550"/>
          <p14:tracePt t="24735" x="2332038" y="1606550"/>
          <p14:tracePt t="24751" x="2328863" y="1606550"/>
          <p14:tracePt t="24767" x="2324100" y="1609725"/>
          <p14:tracePt t="24775" x="2320925" y="1609725"/>
          <p14:tracePt t="24785" x="2317750" y="1612900"/>
          <p14:tracePt t="24791" x="2312988" y="1617663"/>
          <p14:tracePt t="24807" x="2312988" y="1620838"/>
          <p14:tracePt t="24841" x="2309813" y="1620838"/>
          <p14:tracePt t="24849" x="2306638" y="1620838"/>
          <p14:tracePt t="24865" x="2301875" y="1624013"/>
          <p14:tracePt t="24881" x="2298700" y="1624013"/>
          <p14:tracePt t="24897" x="2293938" y="1628775"/>
          <p14:tracePt t="24921" x="2290763" y="1631950"/>
          <p14:tracePt t="24945" x="2290763" y="1635125"/>
          <p14:tracePt t="24977" x="2290763" y="1639888"/>
          <p14:tracePt t="25009" x="2290763" y="1643063"/>
          <p14:tracePt t="25581" x="2293938" y="1647825"/>
          <p14:tracePt t="25589" x="2317750" y="1654175"/>
          <p14:tracePt t="25597" x="2376488" y="1673225"/>
          <p14:tracePt t="25605" x="2463800" y="1687513"/>
          <p14:tracePt t="25613" x="2579688" y="1711325"/>
          <p14:tracePt t="25621" x="2789238" y="1752600"/>
          <p14:tracePt t="25629" x="3057525" y="1793875"/>
          <p14:tracePt t="25637" x="3335338" y="1827213"/>
          <p14:tracePt t="25645" x="3616325" y="1857375"/>
          <p14:tracePt t="25653" x="3862388" y="1868488"/>
          <p14:tracePt t="25661" x="4125913" y="1860550"/>
          <p14:tracePt t="25671" x="4338638" y="1852613"/>
          <p14:tracePt t="25677" x="4545013" y="1830388"/>
          <p14:tracePt t="25687" x="4705350" y="1804988"/>
          <p14:tracePt t="25695" x="4806950" y="1789113"/>
          <p14:tracePt t="25703" x="4881563" y="1778000"/>
          <p14:tracePt t="25711" x="4926013" y="1778000"/>
          <p14:tracePt t="25719" x="4937125" y="1778000"/>
          <p14:tracePt t="25727" x="4941888" y="1778000"/>
          <p14:tracePt t="25751" x="4937125" y="1774825"/>
          <p14:tracePt t="25807" x="4937125" y="1770063"/>
          <p14:tracePt t="25831" x="4937125" y="1766888"/>
          <p14:tracePt t="25913" x="4941888" y="1763713"/>
          <p14:tracePt t="25919" x="4956175" y="1758950"/>
          <p14:tracePt t="25927" x="4981575" y="1755775"/>
          <p14:tracePt t="25935" x="5022850" y="1752600"/>
          <p14:tracePt t="25943" x="5060950" y="1744663"/>
          <p14:tracePt t="25951" x="5099050" y="1741488"/>
          <p14:tracePt t="25959" x="5140325" y="1728788"/>
          <p14:tracePt t="25967" x="5162550" y="1722438"/>
          <p14:tracePt t="25977" x="5168900" y="1717675"/>
          <p14:tracePt t="25985" x="5187950" y="1717675"/>
          <p14:tracePt t="25993" x="5192713" y="1717675"/>
          <p14:tracePt t="26171" x="5192713" y="1714500"/>
          <p14:tracePt t="26251" x="5203825" y="1714500"/>
          <p14:tracePt t="26256" x="5226050" y="1714500"/>
          <p14:tracePt t="26267" x="5248275" y="1714500"/>
          <p14:tracePt t="26275" x="5270500" y="1722438"/>
          <p14:tracePt t="26283" x="5297488" y="1722438"/>
          <p14:tracePt t="26291" x="5319713" y="1722438"/>
          <p14:tracePt t="26299" x="5341938" y="1722438"/>
          <p14:tracePt t="26307" x="5364163" y="1725613"/>
          <p14:tracePt t="26315" x="5391150" y="1725613"/>
          <p14:tracePt t="26323" x="5405438" y="1725613"/>
          <p14:tracePt t="26331" x="5416550" y="1725613"/>
          <p14:tracePt t="26340" x="5424488" y="1728788"/>
          <p14:tracePt t="26347" x="5430838" y="1728788"/>
          <p14:tracePt t="26355" x="5435600" y="1728788"/>
          <p14:tracePt t="26363" x="5438775" y="1728788"/>
          <p14:tracePt t="26621" x="5430838" y="1733550"/>
          <p14:tracePt t="26629" x="5424488" y="1733550"/>
          <p14:tracePt t="26637" x="5416550" y="1733550"/>
          <p14:tracePt t="26661" x="5413375" y="1733550"/>
          <p14:tracePt t="26693" x="5408613" y="1733550"/>
          <p14:tracePt t="26709" x="5405438" y="1728788"/>
          <p14:tracePt t="27055" x="5416550" y="1728788"/>
          <p14:tracePt t="27065" x="5449888" y="1728788"/>
          <p14:tracePt t="27071" x="5510213" y="1725613"/>
          <p14:tracePt t="27079" x="5576888" y="1717675"/>
          <p14:tracePt t="27087" x="5645150" y="1706563"/>
          <p14:tracePt t="27095" x="5727700" y="1700213"/>
          <p14:tracePt t="27103" x="5824538" y="1684338"/>
          <p14:tracePt t="27111" x="5951538" y="1670050"/>
          <p14:tracePt t="27121" x="6097588" y="1651000"/>
          <p14:tracePt t="27127" x="6240463" y="1635125"/>
          <p14:tracePt t="27137" x="6356350" y="1620838"/>
          <p14:tracePt t="27145" x="6427788" y="1601788"/>
          <p14:tracePt t="27153" x="6486525" y="1590675"/>
          <p14:tracePt t="27161" x="6516688" y="1582738"/>
          <p14:tracePt t="27169" x="6535738" y="1579563"/>
          <p14:tracePt t="27177" x="6546850" y="1579563"/>
          <p14:tracePt t="27185" x="6554788" y="1576388"/>
          <p14:tracePt t="27193" x="6557963" y="1576388"/>
          <p14:tracePt t="27313" x="6550025" y="1571625"/>
          <p14:tracePt t="27321" x="6538913" y="1568450"/>
          <p14:tracePt t="27329" x="6527800" y="1568450"/>
          <p14:tracePt t="27337" x="6524625" y="1568450"/>
          <p14:tracePt t="27345" x="6516688" y="1571625"/>
          <p14:tracePt t="27353" x="6513513" y="1571625"/>
          <p14:tracePt t="27361" x="6513513" y="1576388"/>
          <p14:tracePt t="27369" x="6510338" y="1576388"/>
          <p14:tracePt t="27378" x="6510338" y="1582738"/>
          <p14:tracePt t="27385" x="6510338" y="1587500"/>
          <p14:tracePt t="27393" x="6510338" y="1598613"/>
          <p14:tracePt t="27401" x="6513513" y="1606550"/>
          <p14:tracePt t="27409" x="6524625" y="1612900"/>
          <p14:tracePt t="27420" x="6535738" y="1617663"/>
          <p14:tracePt t="27427" x="6546850" y="1628775"/>
          <p14:tracePt t="27435" x="6557963" y="1628775"/>
          <p14:tracePt t="27443" x="6565900" y="1631950"/>
          <p14:tracePt t="27451" x="6569075" y="1631950"/>
          <p14:tracePt t="27459" x="6569075" y="1635125"/>
          <p14:tracePt t="27467" x="6569075" y="1639888"/>
          <p14:tracePt t="27475" x="6569075" y="1647825"/>
          <p14:tracePt t="27483" x="6565900" y="1651000"/>
          <p14:tracePt t="27491" x="6557963" y="1658938"/>
          <p14:tracePt t="27499" x="6543675" y="1662113"/>
          <p14:tracePt t="27507" x="6532563" y="1670050"/>
          <p14:tracePt t="27515" x="6521450" y="1673225"/>
          <p14:tracePt t="27523" x="6510338" y="1676400"/>
          <p14:tracePt t="27531" x="6497638" y="1681163"/>
          <p14:tracePt t="27540" x="6494463" y="1681163"/>
          <p14:tracePt t="27579" x="6491288" y="1681163"/>
          <p14:tracePt t="27595" x="6486525" y="1681163"/>
          <p14:tracePt t="27647" x="6483350" y="1681163"/>
          <p14:tracePt t="27679" x="6480175" y="1681163"/>
          <p14:tracePt t="27690" x="6480175" y="1684338"/>
          <p14:tracePt t="27705" x="6475413" y="1687513"/>
          <p14:tracePt t="27713" x="6475413" y="1692275"/>
          <p14:tracePt t="27721" x="6469063" y="1695450"/>
          <p14:tracePt t="27729" x="6469063" y="1700213"/>
          <p14:tracePt t="27738" x="6464300" y="1703388"/>
          <p14:tracePt t="27745" x="6461125" y="1706563"/>
          <p14:tracePt t="27753" x="6453188" y="1714500"/>
          <p14:tracePt t="27761" x="6450013" y="1714500"/>
          <p14:tracePt t="27769" x="6442075" y="1717675"/>
          <p14:tracePt t="27777" x="6434138" y="1722438"/>
          <p14:tracePt t="27785" x="6427788" y="1722438"/>
          <p14:tracePt t="27793" x="6423025" y="1725613"/>
          <p14:tracePt t="27809" x="6419850" y="1725613"/>
          <p14:tracePt t="27825" x="6416675" y="1725613"/>
          <p14:tracePt t="27857" x="6416675" y="1722438"/>
          <p14:tracePt t="27874" x="6408738" y="1722438"/>
          <p14:tracePt t="27906" x="6348413" y="1722438"/>
          <p14:tracePt t="27913" x="6334125" y="1722438"/>
          <p14:tracePt t="27921" x="6323013" y="1722438"/>
          <p14:tracePt t="27929" x="6307138" y="1722438"/>
          <p14:tracePt t="27937" x="6296025" y="1722438"/>
          <p14:tracePt t="27945" x="6288088" y="1722438"/>
          <p14:tracePt t="27953" x="6281738" y="1722438"/>
          <p14:tracePt t="28035" x="6288088" y="1722438"/>
          <p14:tracePt t="28043" x="6318250" y="1722438"/>
          <p14:tracePt t="28051" x="6356350" y="1722438"/>
          <p14:tracePt t="28059" x="6408738" y="1714500"/>
          <p14:tracePt t="28067" x="6461125" y="1711325"/>
          <p14:tracePt t="28075" x="6513513" y="1711325"/>
          <p14:tracePt t="28083" x="6557963" y="1703388"/>
          <p14:tracePt t="28092" x="6591300" y="1703388"/>
          <p14:tracePt t="28099" x="6621463" y="1703388"/>
          <p14:tracePt t="28107" x="6632575" y="1703388"/>
          <p14:tracePt t="28115" x="6637338" y="1703388"/>
          <p14:tracePt t="28203" x="6632575" y="1703388"/>
          <p14:tracePt t="28211" x="6632575" y="1706563"/>
          <p14:tracePt t="28227" x="6629400" y="1706563"/>
          <p14:tracePt t="28243" x="6626225" y="1711325"/>
          <p14:tracePt t="28261" x="6615113" y="1714500"/>
          <p14:tracePt t="28267" x="6607175" y="1714500"/>
          <p14:tracePt t="28277" x="6591300" y="1714500"/>
          <p14:tracePt t="28285" x="6580188" y="1717675"/>
          <p14:tracePt t="28291" x="6569075" y="1717675"/>
          <p14:tracePt t="28301" x="6557963" y="1717675"/>
          <p14:tracePt t="28310" x="6543675" y="1722438"/>
          <p14:tracePt t="28317" x="6538913" y="1722438"/>
          <p14:tracePt t="28326" x="6532563" y="1722438"/>
          <p14:tracePt t="28333" x="6527800" y="1722438"/>
          <p14:tracePt t="28341" x="6524625" y="1722438"/>
          <p14:tracePt t="28349" x="6524625" y="1717675"/>
          <p14:tracePt t="28357" x="6521450" y="1717675"/>
          <p14:tracePt t="28471" x="6532563" y="1717675"/>
          <p14:tracePt t="28477" x="6554788" y="1717675"/>
          <p14:tracePt t="28485" x="6584950" y="1717675"/>
          <p14:tracePt t="28494" x="6618288" y="1714500"/>
          <p14:tracePt t="28501" x="6632575" y="1714500"/>
          <p14:tracePt t="28510" x="6637338" y="1711325"/>
          <p14:tracePt t="28549" x="6629400" y="1711325"/>
          <p14:tracePt t="28559" x="6618288" y="1711325"/>
          <p14:tracePt t="28565" x="6591300" y="1711325"/>
          <p14:tracePt t="28575" x="6557963" y="1714500"/>
          <p14:tracePt t="28583" x="6521450" y="1717675"/>
          <p14:tracePt t="28592" x="6486525" y="1725613"/>
          <p14:tracePt t="28599" x="6464300" y="1725613"/>
          <p14:tracePt t="28607" x="6457950" y="1728788"/>
          <p14:tracePt t="28615" x="6450013" y="1728788"/>
          <p14:tracePt t="28663" x="6450013" y="1733550"/>
          <p14:tracePt t="28671" x="6457950" y="1733550"/>
          <p14:tracePt t="28679" x="6469063" y="1733550"/>
          <p14:tracePt t="28687" x="6491288" y="1733550"/>
          <p14:tracePt t="28695" x="6527800" y="1733550"/>
          <p14:tracePt t="28703" x="6550025" y="1733550"/>
          <p14:tracePt t="28711" x="6569075" y="1733550"/>
          <p14:tracePt t="28719" x="6584950" y="1733550"/>
          <p14:tracePt t="28751" x="6580188" y="1733550"/>
          <p14:tracePt t="28759" x="6573838" y="1733550"/>
          <p14:tracePt t="28768" x="6554788" y="1733550"/>
          <p14:tracePt t="28775" x="6527800" y="1733550"/>
          <p14:tracePt t="28783" x="6505575" y="1733550"/>
          <p14:tracePt t="28791" x="6483350" y="1733550"/>
          <p14:tracePt t="28799" x="6475413" y="1736725"/>
          <p14:tracePt t="28807" x="6472238" y="1736725"/>
          <p14:tracePt t="28823" x="6469063" y="1736725"/>
          <p14:tracePt t="28865" x="6475413" y="1736725"/>
          <p14:tracePt t="28873" x="6486525" y="1736725"/>
          <p14:tracePt t="28881" x="6510338" y="1736725"/>
          <p14:tracePt t="28890" x="6538913" y="1736725"/>
          <p14:tracePt t="28897" x="6562725" y="1736725"/>
          <p14:tracePt t="28905" x="6580188" y="1736725"/>
          <p14:tracePt t="28913" x="6588125" y="1736725"/>
          <p14:tracePt t="28922" x="6591300" y="1736725"/>
          <p14:tracePt t="28945" x="6588125" y="1736725"/>
          <p14:tracePt t="28953" x="6580188" y="1736725"/>
          <p14:tracePt t="28961" x="6565900" y="1736725"/>
          <p14:tracePt t="28969" x="6535738" y="1741488"/>
          <p14:tracePt t="28977" x="6505575" y="1741488"/>
          <p14:tracePt t="28985" x="6475413" y="1741488"/>
          <p14:tracePt t="28993" x="6450013" y="1741488"/>
          <p14:tracePt t="29002" x="6442075" y="1741488"/>
          <p14:tracePt t="29065" x="6453188" y="1741488"/>
          <p14:tracePt t="29073" x="6472238" y="1741488"/>
          <p14:tracePt t="29081" x="6494463" y="1741488"/>
          <p14:tracePt t="29089" x="6505575" y="1741488"/>
          <p14:tracePt t="29097" x="6516688" y="1741488"/>
          <p14:tracePt t="29107" x="6521450" y="1741488"/>
          <p14:tracePt t="29121" x="6521450" y="1736725"/>
          <p14:tracePt t="29140" x="6513513" y="1736725"/>
          <p14:tracePt t="29147" x="6497638" y="1736725"/>
          <p14:tracePt t="29174" x="6434138" y="1736725"/>
          <p14:tracePt t="29179" x="6416675" y="1744663"/>
          <p14:tracePt t="29187" x="6405563" y="1744663"/>
          <p14:tracePt t="29195" x="6400800" y="1744663"/>
          <p14:tracePt t="29203" x="6397625" y="1744663"/>
          <p14:tracePt t="29251" x="6405563" y="1744663"/>
          <p14:tracePt t="29259" x="6416675" y="1744663"/>
          <p14:tracePt t="29267" x="6427788" y="1744663"/>
          <p14:tracePt t="29275" x="6450013" y="1744663"/>
          <p14:tracePt t="29283" x="6475413" y="1744663"/>
          <p14:tracePt t="29291" x="6505575" y="1741488"/>
          <p14:tracePt t="29299" x="6524625" y="1741488"/>
          <p14:tracePt t="29307" x="6538913" y="1736725"/>
          <p14:tracePt t="29315" x="6550025" y="1736725"/>
          <p14:tracePt t="29323" x="6554788" y="1733550"/>
          <p14:tracePt t="29331" x="6557963" y="1733550"/>
          <p14:tracePt t="29363" x="6550025" y="1733550"/>
          <p14:tracePt t="29371" x="6538913" y="1733550"/>
          <p14:tracePt t="29379" x="6516688" y="1736725"/>
          <p14:tracePt t="29387" x="6486525" y="1736725"/>
          <p14:tracePt t="29395" x="6453188" y="1744663"/>
          <p14:tracePt t="29403" x="6430963" y="1744663"/>
          <p14:tracePt t="29413" x="6408738" y="1744663"/>
          <p14:tracePt t="29420" x="6392863" y="1744663"/>
          <p14:tracePt t="29429" x="6375400" y="1744663"/>
          <p14:tracePt t="29437" x="6367463" y="1744663"/>
          <p14:tracePt t="29445" x="6364288" y="1744663"/>
          <p14:tracePt t="29453" x="6359525" y="1744663"/>
          <p14:tracePt t="29510" x="6367463" y="1744663"/>
          <p14:tracePt t="29517" x="6378575" y="1744663"/>
          <p14:tracePt t="29526" x="6416675" y="1741488"/>
          <p14:tracePt t="29533" x="6445250" y="1736725"/>
          <p14:tracePt t="29541" x="6475413" y="1736725"/>
          <p14:tracePt t="29549" x="6494463" y="1736725"/>
          <p14:tracePt t="29557" x="6502400" y="1736725"/>
          <p14:tracePt t="29581" x="6497638" y="1736725"/>
          <p14:tracePt t="29589" x="6494463" y="1736725"/>
          <p14:tracePt t="29597" x="6483350" y="1736725"/>
          <p14:tracePt t="29605" x="6464300" y="1741488"/>
          <p14:tracePt t="29613" x="6434138" y="1741488"/>
          <p14:tracePt t="29623" x="6411913" y="1741488"/>
          <p14:tracePt t="29629" x="6386513" y="1744663"/>
          <p14:tracePt t="29637" x="6370638" y="1744663"/>
          <p14:tracePt t="29645" x="6364288" y="1744663"/>
          <p14:tracePt t="29686" x="6375400" y="1744663"/>
          <p14:tracePt t="29693" x="6405563" y="1741488"/>
          <p14:tracePt t="29701" x="6434138" y="1736725"/>
          <p14:tracePt t="29711" x="6464300" y="1736725"/>
          <p14:tracePt t="29720" x="6494463" y="1728788"/>
          <p14:tracePt t="29727" x="6521450" y="1728788"/>
          <p14:tracePt t="29735" x="6535738" y="1728788"/>
          <p14:tracePt t="29744" x="6543675" y="1725613"/>
          <p14:tracePt t="29751" x="6554788" y="1725613"/>
          <p14:tracePt t="29759" x="6557963" y="1725613"/>
          <p14:tracePt t="29767" x="6557963" y="1722438"/>
          <p14:tracePt t="29791" x="6554788" y="1722438"/>
          <p14:tracePt t="29799" x="6543675" y="1722438"/>
          <p14:tracePt t="29807" x="6513513" y="1717675"/>
          <p14:tracePt t="29816" x="6475413" y="1722438"/>
          <p14:tracePt t="29823" x="6423025" y="1725613"/>
          <p14:tracePt t="29831" x="6378575" y="1733550"/>
          <p14:tracePt t="29840" x="6334125" y="1733550"/>
          <p14:tracePt t="29847" x="6292850" y="1736725"/>
          <p14:tracePt t="29855" x="6276975" y="1741488"/>
          <p14:tracePt t="29863" x="6262688" y="1747838"/>
          <p14:tracePt t="29935" x="6270625" y="1747838"/>
          <p14:tracePt t="29943" x="6300788" y="1747838"/>
          <p14:tracePt t="29951" x="6345238" y="1747838"/>
          <p14:tracePt t="29959" x="6397625" y="1747838"/>
          <p14:tracePt t="29967" x="6442075" y="1741488"/>
          <p14:tracePt t="29975" x="6475413" y="1736725"/>
          <p14:tracePt t="29985" x="6497638" y="1733550"/>
          <p14:tracePt t="29991" x="6513513" y="1733550"/>
          <p14:tracePt t="30057" x="6491288" y="1733550"/>
          <p14:tracePt t="30065" x="6469063" y="1733550"/>
          <p14:tracePt t="30074" x="6438900" y="1733550"/>
          <p14:tracePt t="30081" x="6423025" y="1733550"/>
          <p14:tracePt t="30090" x="6416675" y="1733550"/>
          <p14:tracePt t="30097" x="6411913" y="1733550"/>
          <p14:tracePt t="30137" x="6416675" y="1733550"/>
          <p14:tracePt t="30145" x="6419850" y="1733550"/>
          <p14:tracePt t="30153" x="6438900" y="1733550"/>
          <p14:tracePt t="30161" x="6453188" y="1725613"/>
          <p14:tracePt t="30169" x="6480175" y="1725613"/>
          <p14:tracePt t="30177" x="6516688" y="1725613"/>
          <p14:tracePt t="30185" x="6546850" y="1725613"/>
          <p14:tracePt t="30193" x="6569075" y="1722438"/>
          <p14:tracePt t="30201" x="6596063" y="1717675"/>
          <p14:tracePt t="30209" x="6610350" y="1717675"/>
          <p14:tracePt t="30217" x="6615113" y="1717675"/>
          <p14:tracePt t="30249" x="6610350" y="1717675"/>
          <p14:tracePt t="30257" x="6591300" y="1717675"/>
          <p14:tracePt t="30267" x="6569075" y="1717675"/>
          <p14:tracePt t="30275" x="6538913" y="1717675"/>
          <p14:tracePt t="30283" x="6516688" y="1717675"/>
          <p14:tracePt t="30290" x="6483350" y="1717675"/>
          <p14:tracePt t="30299" x="6469063" y="1722438"/>
          <p14:tracePt t="30307" x="6464300" y="1722438"/>
          <p14:tracePt t="30316" x="6461125" y="1722438"/>
          <p14:tracePt t="30363" x="6464300" y="1725613"/>
          <p14:tracePt t="30371" x="6483350" y="1725613"/>
          <p14:tracePt t="30379" x="6505575" y="1725613"/>
          <p14:tracePt t="30387" x="6527800" y="1725613"/>
          <p14:tracePt t="30395" x="6569075" y="1725613"/>
          <p14:tracePt t="30403" x="6584950" y="1725613"/>
          <p14:tracePt t="30411" x="6596063" y="1725613"/>
          <p14:tracePt t="30419" x="6599238" y="1725613"/>
          <p14:tracePt t="30443" x="6596063" y="1725613"/>
          <p14:tracePt t="30451" x="6588125" y="1725613"/>
          <p14:tracePt t="30459" x="6565900" y="1725613"/>
          <p14:tracePt t="30467" x="6538913" y="1725613"/>
          <p14:tracePt t="30475" x="6502400" y="1725613"/>
          <p14:tracePt t="30485" x="6480175" y="1725613"/>
          <p14:tracePt t="30493" x="6469063" y="1725613"/>
          <p14:tracePt t="30499" x="6461125" y="1725613"/>
          <p14:tracePt t="30563" x="6469063" y="1725613"/>
          <p14:tracePt t="30571" x="6475413" y="1725613"/>
          <p14:tracePt t="30581" x="6497638" y="1725613"/>
          <p14:tracePt t="30587" x="6513513" y="1725613"/>
          <p14:tracePt t="30598" x="6524625" y="1725613"/>
          <p14:tracePt t="30605" x="6527800" y="1725613"/>
          <p14:tracePt t="30637" x="6524625" y="1725613"/>
          <p14:tracePt t="30645" x="6516688" y="1725613"/>
          <p14:tracePt t="30653" x="6505575" y="1728788"/>
          <p14:tracePt t="30661" x="6483350" y="1728788"/>
          <p14:tracePt t="30669" x="6453188" y="1733550"/>
          <p14:tracePt t="30677" x="6427788" y="1736725"/>
          <p14:tracePt t="30686" x="6411913" y="1736725"/>
          <p14:tracePt t="30693" x="6392863" y="1736725"/>
          <p14:tracePt t="30701" x="6386513" y="1736725"/>
          <p14:tracePt t="30717" x="6381750" y="1736725"/>
          <p14:tracePt t="30781" x="6386513" y="1736725"/>
          <p14:tracePt t="30790" x="6392863" y="1736725"/>
          <p14:tracePt t="30797" x="6411913" y="1733550"/>
          <p14:tracePt t="30805" x="6419850" y="1733550"/>
          <p14:tracePt t="30841" x="6411913" y="1733550"/>
          <p14:tracePt t="30849" x="6389688" y="1733550"/>
          <p14:tracePt t="30858" x="6353175" y="1733550"/>
          <p14:tracePt t="30867" x="6315075" y="1733550"/>
          <p14:tracePt t="30874" x="6270625" y="1733550"/>
          <p14:tracePt t="30907" x="6202363" y="1733550"/>
          <p14:tracePt t="30931" x="6202363" y="1728788"/>
          <p14:tracePt t="30947" x="6210300" y="1728788"/>
          <p14:tracePt t="30955" x="6232525" y="1728788"/>
          <p14:tracePt t="30963" x="6254750" y="1728788"/>
          <p14:tracePt t="30971" x="6288088" y="1728788"/>
          <p14:tracePt t="30983" x="6334125" y="1725613"/>
          <p14:tracePt t="30991" x="6364288" y="1725613"/>
          <p14:tracePt t="30999" x="6400800" y="1725613"/>
          <p14:tracePt t="31007" x="6445250" y="1717675"/>
          <p14:tracePt t="31015" x="6480175" y="1714500"/>
          <p14:tracePt t="31023" x="6510338" y="1711325"/>
          <p14:tracePt t="31033" x="6535738" y="1703388"/>
          <p14:tracePt t="31041" x="6546850" y="1703388"/>
          <p14:tracePt t="31089" x="6546850" y="1706563"/>
          <p14:tracePt t="31145" x="6543675" y="1706563"/>
          <p14:tracePt t="31161" x="6538913" y="1711325"/>
          <p14:tracePt t="31169" x="6535738" y="1711325"/>
          <p14:tracePt t="31177" x="6521450" y="1711325"/>
          <p14:tracePt t="31185" x="6513513" y="1711325"/>
          <p14:tracePt t="31193" x="6502400" y="1711325"/>
          <p14:tracePt t="31201" x="6494463" y="1711325"/>
          <p14:tracePt t="31209" x="6486525" y="1711325"/>
          <p14:tracePt t="31379" x="6486525" y="1714500"/>
          <p14:tracePt t="31877" x="6483350" y="1714500"/>
          <p14:tracePt t="31885" x="6483350" y="1717675"/>
          <p14:tracePt t="31903" x="6480175" y="1717675"/>
          <p14:tracePt t="33899" x="6480175" y="1722438"/>
          <p14:tracePt t="33907" x="6475413" y="1733550"/>
          <p14:tracePt t="33915" x="6469063" y="1741488"/>
          <p14:tracePt t="33923" x="6457950" y="1752600"/>
          <p14:tracePt t="33931" x="6445250" y="1758950"/>
          <p14:tracePt t="33940" x="6434138" y="1770063"/>
          <p14:tracePt t="33948" x="6419850" y="1781175"/>
          <p14:tracePt t="33955" x="6386513" y="1797050"/>
          <p14:tracePt t="33963" x="6359525" y="1816100"/>
          <p14:tracePt t="33972" x="6315075" y="1838325"/>
          <p14:tracePt t="33979" x="6251575" y="1857375"/>
          <p14:tracePt t="33987" x="6172200" y="1890713"/>
          <p14:tracePt t="33995" x="6075363" y="1927225"/>
          <p14:tracePt t="34003" x="5992813" y="1962150"/>
          <p14:tracePt t="34011" x="5891213" y="2017713"/>
          <p14:tracePt t="34019" x="5794375" y="2055813"/>
          <p14:tracePt t="34029" x="5678488" y="2103438"/>
          <p14:tracePt t="34037" x="5584825" y="2141538"/>
          <p14:tracePt t="34045" x="5521325" y="2163763"/>
          <p14:tracePt t="34053" x="5472113" y="2189163"/>
          <p14:tracePt t="34061" x="5446713" y="2197100"/>
          <p14:tracePt t="34069" x="5435600" y="2212975"/>
          <p14:tracePt t="34077" x="5430838" y="2219325"/>
          <p14:tracePt t="34085" x="5424488" y="2230438"/>
          <p14:tracePt t="34093" x="5419725" y="2249488"/>
          <p14:tracePt t="34101" x="5408613" y="2268538"/>
          <p14:tracePt t="34110" x="5394325" y="2287588"/>
          <p14:tracePt t="34117" x="5391150" y="2306638"/>
          <p14:tracePt t="34125" x="5386388" y="2320925"/>
          <p14:tracePt t="34133" x="5386388" y="2332038"/>
          <p14:tracePt t="34141" x="5386388" y="2347913"/>
          <p14:tracePt t="34149" x="5386388" y="2359025"/>
          <p14:tracePt t="34157" x="5386388" y="2365375"/>
          <p14:tracePt t="34165" x="5386388" y="2373313"/>
          <p14:tracePt t="34222" x="5383213" y="2373313"/>
          <p14:tracePt t="34229" x="5378450" y="2373313"/>
          <p14:tracePt t="34237" x="5372100" y="2373313"/>
          <p14:tracePt t="34245" x="5345113" y="2373313"/>
          <p14:tracePt t="34254" x="5314950" y="2373313"/>
          <p14:tracePt t="34262" x="5281613" y="2365375"/>
          <p14:tracePt t="34269" x="5245100" y="2362200"/>
          <p14:tracePt t="34277" x="5210175" y="2354263"/>
          <p14:tracePt t="34287" x="5187950" y="2351088"/>
          <p14:tracePt t="34293" x="5146675" y="2339975"/>
          <p14:tracePt t="34301" x="5116513" y="2324100"/>
          <p14:tracePt t="34311" x="5091113" y="2317750"/>
          <p14:tracePt t="34317" x="5057775" y="2309813"/>
          <p14:tracePt t="34327" x="5019675" y="2301875"/>
          <p14:tracePt t="34340" x="4997450" y="2298700"/>
          <p14:tracePt t="34347" x="4978400" y="2298700"/>
          <p14:tracePt t="34355" x="4967288" y="2298700"/>
          <p14:tracePt t="34363" x="4959350" y="2298700"/>
          <p14:tracePt t="34371" x="4953000" y="2298700"/>
          <p14:tracePt t="34380" x="4948238" y="2301875"/>
          <p14:tracePt t="34387" x="4945063" y="2301875"/>
          <p14:tracePt t="34455" x="4953000" y="2301875"/>
          <p14:tracePt t="34463" x="4956175" y="2301875"/>
          <p14:tracePt t="34471" x="4959350" y="2301875"/>
          <p14:tracePt t="34487" x="4967288" y="2298700"/>
          <p14:tracePt t="34495" x="4975225" y="2295525"/>
          <p14:tracePt t="34503" x="4981575" y="2295525"/>
          <p14:tracePt t="34511" x="4997450" y="2287588"/>
          <p14:tracePt t="34519" x="5005388" y="2279650"/>
          <p14:tracePt t="34527" x="5008563" y="2271713"/>
          <p14:tracePt t="34537" x="5011738" y="2271713"/>
          <p14:tracePt t="34715" x="5008563" y="2268538"/>
          <p14:tracePt t="34725" x="5000625" y="2268538"/>
          <p14:tracePt t="34733" x="4978400" y="2265363"/>
          <p14:tracePt t="34741" x="4937125" y="2268538"/>
          <p14:tracePt t="34749" x="4900613" y="2271713"/>
          <p14:tracePt t="34757" x="4824413" y="2279650"/>
          <p14:tracePt t="34765" x="4749800" y="2279650"/>
          <p14:tracePt t="34774" x="4633913" y="2287588"/>
          <p14:tracePt t="34781" x="4498975" y="2287588"/>
          <p14:tracePt t="34790" x="4311650" y="2295525"/>
          <p14:tracePt t="34797" x="4143375" y="2295525"/>
          <p14:tracePt t="34805" x="4005263" y="2295525"/>
          <p14:tracePt t="34813" x="3881438" y="2295525"/>
          <p14:tracePt t="34821" x="3814763" y="2295525"/>
          <p14:tracePt t="34830" x="3754438" y="2295525"/>
          <p14:tracePt t="34837" x="3702050" y="2295525"/>
          <p14:tracePt t="34845" x="3679825" y="2295525"/>
          <p14:tracePt t="34853" x="3663950" y="2295525"/>
          <p14:tracePt t="34862" x="3657600" y="2295525"/>
          <p14:tracePt t="34869" x="3652838" y="2295525"/>
          <p14:tracePt t="34911" x="3657600" y="2287588"/>
          <p14:tracePt t="34917" x="3660775" y="2271713"/>
          <p14:tracePt t="34928" x="3671888" y="2265363"/>
          <p14:tracePt t="34936" x="3687763" y="2257425"/>
          <p14:tracePt t="34944" x="3705225" y="2246313"/>
          <p14:tracePt t="34951" x="3724275" y="2238375"/>
          <p14:tracePt t="34959" x="3740150" y="2230438"/>
          <p14:tracePt t="34967" x="3751263" y="2227263"/>
          <p14:tracePt t="34976" x="3751263" y="2224088"/>
          <p14:tracePt t="45736" x="3751263" y="2219325"/>
          <p14:tracePt t="45746" x="3698875" y="2171700"/>
          <p14:tracePt t="45754" x="3594100" y="2070100"/>
          <p14:tracePt t="45762" x="3495675" y="1987550"/>
          <p14:tracePt t="45770" x="3384550" y="1893888"/>
          <p14:tracePt t="45778" x="3282950" y="1789113"/>
          <p14:tracePt t="45786" x="3167063" y="1673225"/>
          <p14:tracePt t="45794" x="3051175" y="1557338"/>
          <p14:tracePt t="45802" x="2949575" y="1463675"/>
          <p14:tracePt t="45810" x="2833688" y="1358900"/>
          <p14:tracePt t="45818" x="2717800" y="1254125"/>
          <p14:tracePt t="45826" x="2620963" y="1160463"/>
          <p14:tracePt t="45834" x="2519363" y="1069975"/>
          <p14:tracePt t="45842" x="2470150" y="1014413"/>
          <p14:tracePt t="45850" x="2433638" y="950913"/>
          <p14:tracePt t="45858" x="2403475" y="901700"/>
          <p14:tracePt t="45866" x="2376488" y="860425"/>
          <p14:tracePt t="45873" x="2370138" y="835025"/>
          <p14:tracePt t="45892" x="2354263" y="793750"/>
          <p14:tracePt t="45898" x="2354263" y="782638"/>
          <p14:tracePt t="45905" x="2354263" y="777875"/>
          <p14:tracePt t="45914" x="2354263" y="774700"/>
          <p14:tracePt t="46028" x="2351088" y="771525"/>
          <p14:tracePt t="46035" x="2339975" y="763588"/>
          <p14:tracePt t="46044" x="2309813" y="749300"/>
          <p14:tracePt t="46052" x="2254250" y="719138"/>
          <p14:tracePt t="46060" x="2197100" y="681038"/>
          <p14:tracePt t="46067" x="2119313" y="639763"/>
          <p14:tracePt t="46076" x="2028825" y="587375"/>
          <p14:tracePt t="46084" x="1893888" y="509588"/>
          <p14:tracePt t="46092" x="1728788" y="422275"/>
          <p14:tracePt t="46100" x="1538288" y="322263"/>
          <p14:tracePt t="46107" x="1317625" y="223838"/>
          <p14:tracePt t="46116" x="1100138" y="131763"/>
          <p14:tracePt t="46124" x="895350" y="41275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A7555F0-DC08-45BA-9BB2-E62137297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クラス図</a:t>
            </a:r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AD0DE07B-A146-42E5-B9B3-D79979606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028" y="958850"/>
            <a:ext cx="8883944" cy="5337175"/>
          </a:xfrm>
        </p:spPr>
      </p:pic>
    </p:spTree>
    <p:extLst>
      <p:ext uri="{BB962C8B-B14F-4D97-AF65-F5344CB8AC3E}">
        <p14:creationId xmlns:p14="http://schemas.microsoft.com/office/powerpoint/2010/main" val="3648942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CECFD1A-7B2F-4F6E-A4B1-4CF79363D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アクティビティ図</a:t>
            </a:r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8A3900F1-7463-4536-B28D-466A5441B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2894" y="958850"/>
            <a:ext cx="9446211" cy="5337175"/>
          </a:xfrm>
        </p:spPr>
      </p:pic>
    </p:spTree>
    <p:extLst>
      <p:ext uri="{BB962C8B-B14F-4D97-AF65-F5344CB8AC3E}">
        <p14:creationId xmlns:p14="http://schemas.microsoft.com/office/powerpoint/2010/main" val="905240218"/>
      </p:ext>
    </p:extLst>
  </p:cSld>
  <p:clrMapOvr>
    <a:masterClrMapping/>
  </p:clrMapOvr>
</p:sld>
</file>

<file path=ppt/theme/theme1.xml><?xml version="1.0" encoding="utf-8"?>
<a:theme xmlns:a="http://schemas.openxmlformats.org/drawingml/2006/main" name="NecoakBlue169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>
        <a:spAutoFit/>
      </a:bodyPr>
      <a:lstStyle>
        <a:defPPr>
          <a:defRPr sz="2000" dirty="0">
            <a:latin typeface="メイリオ" panose="020B0604030504040204" pitchFamily="50" charset="-128"/>
            <a:ea typeface="メイリオ" panose="020B0604030504040204" pitchFamily="50" charset="-128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プレゼンテーション1" id="{13B773FD-21D9-40F2-9E63-9946A260A7B6}" vid="{C9B24A44-2640-434C-AB2E-38FB5923422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necoak-blue-16-9</Template>
  <TotalTime>3463</TotalTime>
  <Words>560</Words>
  <Application>Microsoft Office PowerPoint</Application>
  <PresentationFormat>ワイド画面</PresentationFormat>
  <Paragraphs>40</Paragraphs>
  <Slides>9</Slides>
  <Notes>0</Notes>
  <HiddenSlides>0</HiddenSlides>
  <MMClips>7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メイリオ</vt:lpstr>
      <vt:lpstr>Arial</vt:lpstr>
      <vt:lpstr>Calibri</vt:lpstr>
      <vt:lpstr>NecoakBlue169</vt:lpstr>
      <vt:lpstr>概念モデリング 　思考系UMLモデリングエクササイズ 　演習３「カードゲーム“ブラックジャック”」 をモデル化する</vt:lpstr>
      <vt:lpstr>題材書籍の紹介</vt:lpstr>
      <vt:lpstr>演習３</vt:lpstr>
      <vt:lpstr>ブラックジャックとは</vt:lpstr>
      <vt:lpstr>ゲームの流れ（１／２）</vt:lpstr>
      <vt:lpstr>ゲームの流れ（２／２）</vt:lpstr>
      <vt:lpstr>モデルにおこしてみる</vt:lpstr>
      <vt:lpstr>クラス図</vt:lpstr>
      <vt:lpstr>アクティビティ図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金子 佳樹</dc:creator>
  <cp:lastModifiedBy>金子 佳樹</cp:lastModifiedBy>
  <cp:revision>40</cp:revision>
  <dcterms:created xsi:type="dcterms:W3CDTF">2021-01-26T14:43:33Z</dcterms:created>
  <dcterms:modified xsi:type="dcterms:W3CDTF">2021-10-02T14:43:42Z</dcterms:modified>
</cp:coreProperties>
</file>

<file path=docProps/thumbnail.jpeg>
</file>